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4" r:id="rId9"/>
    <p:sldId id="263" r:id="rId10"/>
    <p:sldId id="265" r:id="rId11"/>
    <p:sldId id="268" r:id="rId12"/>
    <p:sldId id="269" r:id="rId13"/>
    <p:sldId id="266" r:id="rId14"/>
  </p:sldIdLst>
  <p:sldSz cx="12192000" cy="6858000"/>
  <p:notesSz cx="6858000" cy="9144000"/>
  <p:embeddedFontLst>
    <p:embeddedFont>
      <p:font typeface="Arial Rounded MT Bold" panose="020F0704030504030204" pitchFamily="34" charset="0"/>
      <p:regular r:id="rId16"/>
    </p:embeddedFont>
    <p:embeddedFont>
      <p:font typeface="Calibri" panose="020F0502020204030204" pitchFamily="34" charset="0"/>
      <p:regular r:id="rId17"/>
      <p:bold r:id="rId18"/>
      <p:italic r:id="rId19"/>
      <p:boldItalic r:id="rId20"/>
    </p:embeddedFont>
    <p:embeddedFont>
      <p:font typeface="Century Gothic" panose="020B0502020202020204" pitchFamily="34" charset="0"/>
      <p:regular r:id="rId21"/>
      <p:bold r:id="rId22"/>
      <p:italic r:id="rId23"/>
      <p:boldItalic r:id="rId24"/>
    </p:embeddedFont>
    <p:embeddedFont>
      <p:font typeface="Fira Sans Extra Condensed Medium" panose="020B0604020202020204" charset="0"/>
      <p:regular r:id="rId25"/>
      <p:bold r:id="rId26"/>
      <p:italic r:id="rId27"/>
      <p:boldItalic r:id="rId28"/>
    </p:embeddedFont>
    <p:embeddedFont>
      <p:font typeface="Noto Sans Symbols" pitchFamily="2" charset="0"/>
      <p:regular r:id="rId29"/>
    </p:embeddedFont>
    <p:embeddedFont>
      <p:font typeface="Roboto" panose="02000000000000000000" pitchFamily="2" charset="0"/>
      <p:regular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1" roundtripDataSignature="AMtx7mgJf038id/wXMaAdHVNlmllRokDp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DDDA4EB-DECC-4360-B75B-BCAB5B4B2E0F}" v="49" dt="2022-02-14T21:42:06.921"/>
  </p1510:revLst>
</p1510:revInfo>
</file>

<file path=ppt/tableStyles.xml><?xml version="1.0" encoding="utf-8"?>
<a:tblStyleLst xmlns:a="http://schemas.openxmlformats.org/drawingml/2006/main" def="{8C4CF288-972E-4743-8E86-1657B9A28F19}">
  <a:tblStyle styleId="{8C4CF288-972E-4743-8E86-1657B9A28F1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153FCF0-06E3-4CE8-8231-24A91E4AEA0A}"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73521" autoAdjust="0"/>
  </p:normalViewPr>
  <p:slideViewPr>
    <p:cSldViewPr snapToGrid="0" snapToObjects="1">
      <p:cViewPr varScale="1">
        <p:scale>
          <a:sx n="79" d="100"/>
          <a:sy n="79" d="100"/>
        </p:scale>
        <p:origin x="411" y="5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21" Type="http://schemas.openxmlformats.org/officeDocument/2006/relationships/font" Target="fonts/font6.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font" Target="fonts/font4.fntdata"/><Relationship Id="rId31"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RGIO RAFAEL ZAVARCE CALDERA" userId="e9adf020277893e7" providerId="LiveId" clId="{FDDDA4EB-DECC-4360-B75B-BCAB5B4B2E0F}"/>
    <pc:docChg chg="undo custSel addSld delSld modSld">
      <pc:chgData name="SERGIO RAFAEL ZAVARCE CALDERA" userId="e9adf020277893e7" providerId="LiveId" clId="{FDDDA4EB-DECC-4360-B75B-BCAB5B4B2E0F}" dt="2022-02-14T21:42:06.921" v="336"/>
      <pc:docMkLst>
        <pc:docMk/>
      </pc:docMkLst>
      <pc:sldChg chg="modSp mod">
        <pc:chgData name="SERGIO RAFAEL ZAVARCE CALDERA" userId="e9adf020277893e7" providerId="LiveId" clId="{FDDDA4EB-DECC-4360-B75B-BCAB5B4B2E0F}" dt="2022-02-14T20:58:33.072" v="96" actId="255"/>
        <pc:sldMkLst>
          <pc:docMk/>
          <pc:sldMk cId="0" sldId="258"/>
        </pc:sldMkLst>
        <pc:spChg chg="mod">
          <ac:chgData name="SERGIO RAFAEL ZAVARCE CALDERA" userId="e9adf020277893e7" providerId="LiveId" clId="{FDDDA4EB-DECC-4360-B75B-BCAB5B4B2E0F}" dt="2022-02-14T20:58:33.072" v="96" actId="255"/>
          <ac:spMkLst>
            <pc:docMk/>
            <pc:sldMk cId="0" sldId="258"/>
            <ac:spMk id="269" creationId="{00000000-0000-0000-0000-000000000000}"/>
          </ac:spMkLst>
        </pc:spChg>
      </pc:sldChg>
      <pc:sldChg chg="addSp delSp modSp modTransition modAnim">
        <pc:chgData name="SERGIO RAFAEL ZAVARCE CALDERA" userId="e9adf020277893e7" providerId="LiveId" clId="{FDDDA4EB-DECC-4360-B75B-BCAB5B4B2E0F}" dt="2022-02-14T20:12:18.753" v="23"/>
        <pc:sldMkLst>
          <pc:docMk/>
          <pc:sldMk cId="0" sldId="263"/>
        </pc:sldMkLst>
        <pc:picChg chg="add del mod">
          <ac:chgData name="SERGIO RAFAEL ZAVARCE CALDERA" userId="e9adf020277893e7" providerId="LiveId" clId="{FDDDA4EB-DECC-4360-B75B-BCAB5B4B2E0F}" dt="2022-02-14T19:56:41.689" v="12"/>
          <ac:picMkLst>
            <pc:docMk/>
            <pc:sldMk cId="0" sldId="263"/>
            <ac:picMk id="2" creationId="{F41E092B-4E3D-46D3-818A-C7CC1105A644}"/>
          </ac:picMkLst>
        </pc:picChg>
        <pc:picChg chg="add del mod">
          <ac:chgData name="SERGIO RAFAEL ZAVARCE CALDERA" userId="e9adf020277893e7" providerId="LiveId" clId="{FDDDA4EB-DECC-4360-B75B-BCAB5B4B2E0F}" dt="2022-02-14T20:04:36.187" v="14"/>
          <ac:picMkLst>
            <pc:docMk/>
            <pc:sldMk cId="0" sldId="263"/>
            <ac:picMk id="3" creationId="{905B4406-FD64-4474-A9DA-86B883420E15}"/>
          </ac:picMkLst>
        </pc:picChg>
        <pc:picChg chg="add del mod">
          <ac:chgData name="SERGIO RAFAEL ZAVARCE CALDERA" userId="e9adf020277893e7" providerId="LiveId" clId="{FDDDA4EB-DECC-4360-B75B-BCAB5B4B2E0F}" dt="2022-02-14T20:04:52.905" v="16"/>
          <ac:picMkLst>
            <pc:docMk/>
            <pc:sldMk cId="0" sldId="263"/>
            <ac:picMk id="4" creationId="{BD928F8B-8575-4D06-BC3B-07B681078898}"/>
          </ac:picMkLst>
        </pc:picChg>
        <pc:picChg chg="add del mod">
          <ac:chgData name="SERGIO RAFAEL ZAVARCE CALDERA" userId="e9adf020277893e7" providerId="LiveId" clId="{FDDDA4EB-DECC-4360-B75B-BCAB5B4B2E0F}" dt="2022-02-14T20:05:52.644" v="18"/>
          <ac:picMkLst>
            <pc:docMk/>
            <pc:sldMk cId="0" sldId="263"/>
            <ac:picMk id="5" creationId="{FEB4D7F4-C55F-4D09-B910-E5A9E71F2B71}"/>
          </ac:picMkLst>
        </pc:picChg>
        <pc:picChg chg="add del mod">
          <ac:chgData name="SERGIO RAFAEL ZAVARCE CALDERA" userId="e9adf020277893e7" providerId="LiveId" clId="{FDDDA4EB-DECC-4360-B75B-BCAB5B4B2E0F}" dt="2022-02-14T20:10:09.453" v="20"/>
          <ac:picMkLst>
            <pc:docMk/>
            <pc:sldMk cId="0" sldId="263"/>
            <ac:picMk id="6" creationId="{C10A11D7-6BDE-4CC6-91C3-01EA8D89BDBF}"/>
          </ac:picMkLst>
        </pc:picChg>
        <pc:picChg chg="add del mod">
          <ac:chgData name="SERGIO RAFAEL ZAVARCE CALDERA" userId="e9adf020277893e7" providerId="LiveId" clId="{FDDDA4EB-DECC-4360-B75B-BCAB5B4B2E0F}" dt="2022-02-14T20:10:59.074" v="22"/>
          <ac:picMkLst>
            <pc:docMk/>
            <pc:sldMk cId="0" sldId="263"/>
            <ac:picMk id="7" creationId="{DE89CBA7-4D29-4054-8BEA-8522917F18DC}"/>
          </ac:picMkLst>
        </pc:picChg>
        <pc:picChg chg="add mod">
          <ac:chgData name="SERGIO RAFAEL ZAVARCE CALDERA" userId="e9adf020277893e7" providerId="LiveId" clId="{FDDDA4EB-DECC-4360-B75B-BCAB5B4B2E0F}" dt="2022-02-14T20:12:18.753" v="23"/>
          <ac:picMkLst>
            <pc:docMk/>
            <pc:sldMk cId="0" sldId="263"/>
            <ac:picMk id="8" creationId="{475BF259-C6CF-4277-BF54-3B9E03F80103}"/>
          </ac:picMkLst>
        </pc:picChg>
      </pc:sldChg>
      <pc:sldChg chg="addSp delSp modSp modTransition modAnim modNotesTx">
        <pc:chgData name="SERGIO RAFAEL ZAVARCE CALDERA" userId="e9adf020277893e7" providerId="LiveId" clId="{FDDDA4EB-DECC-4360-B75B-BCAB5B4B2E0F}" dt="2022-02-14T19:54:48.628" v="10"/>
        <pc:sldMkLst>
          <pc:docMk/>
          <pc:sldMk cId="0" sldId="264"/>
        </pc:sldMkLst>
        <pc:picChg chg="add del mod">
          <ac:chgData name="SERGIO RAFAEL ZAVARCE CALDERA" userId="e9adf020277893e7" providerId="LiveId" clId="{FDDDA4EB-DECC-4360-B75B-BCAB5B4B2E0F}" dt="2022-02-14T19:50:27.636" v="7"/>
          <ac:picMkLst>
            <pc:docMk/>
            <pc:sldMk cId="0" sldId="264"/>
            <ac:picMk id="2" creationId="{EE9F276F-4865-4C7B-893F-FA35BF1B9674}"/>
          </ac:picMkLst>
        </pc:picChg>
        <pc:picChg chg="add del mod">
          <ac:chgData name="SERGIO RAFAEL ZAVARCE CALDERA" userId="e9adf020277893e7" providerId="LiveId" clId="{FDDDA4EB-DECC-4360-B75B-BCAB5B4B2E0F}" dt="2022-02-14T19:52:48.201" v="9"/>
          <ac:picMkLst>
            <pc:docMk/>
            <pc:sldMk cId="0" sldId="264"/>
            <ac:picMk id="3" creationId="{8CEC3C6D-F99B-4B77-8325-6B76437218C2}"/>
          </ac:picMkLst>
        </pc:picChg>
        <pc:picChg chg="add mod">
          <ac:chgData name="SERGIO RAFAEL ZAVARCE CALDERA" userId="e9adf020277893e7" providerId="LiveId" clId="{FDDDA4EB-DECC-4360-B75B-BCAB5B4B2E0F}" dt="2022-02-14T19:54:48.628" v="10"/>
          <ac:picMkLst>
            <pc:docMk/>
            <pc:sldMk cId="0" sldId="264"/>
            <ac:picMk id="4" creationId="{E570DEEF-FB15-463C-82FF-3D2717F608B5}"/>
          </ac:picMkLst>
        </pc:picChg>
      </pc:sldChg>
      <pc:sldChg chg="addSp delSp modSp modTransition modAnim modNotes">
        <pc:chgData name="SERGIO RAFAEL ZAVARCE CALDERA" userId="e9adf020277893e7" providerId="LiveId" clId="{FDDDA4EB-DECC-4360-B75B-BCAB5B4B2E0F}" dt="2022-02-14T20:40:30.169" v="30"/>
        <pc:sldMkLst>
          <pc:docMk/>
          <pc:sldMk cId="0" sldId="265"/>
        </pc:sldMkLst>
        <pc:picChg chg="add del mod">
          <ac:chgData name="SERGIO RAFAEL ZAVARCE CALDERA" userId="e9adf020277893e7" providerId="LiveId" clId="{FDDDA4EB-DECC-4360-B75B-BCAB5B4B2E0F}" dt="2022-02-14T20:34:18.313" v="25"/>
          <ac:picMkLst>
            <pc:docMk/>
            <pc:sldMk cId="0" sldId="265"/>
            <ac:picMk id="2" creationId="{A57A1CB7-A3C7-4D0C-93CA-1E3A2AC7EC96}"/>
          </ac:picMkLst>
        </pc:picChg>
        <pc:picChg chg="add del mod">
          <ac:chgData name="SERGIO RAFAEL ZAVARCE CALDERA" userId="e9adf020277893e7" providerId="LiveId" clId="{FDDDA4EB-DECC-4360-B75B-BCAB5B4B2E0F}" dt="2022-02-14T20:35:53.406" v="27"/>
          <ac:picMkLst>
            <pc:docMk/>
            <pc:sldMk cId="0" sldId="265"/>
            <ac:picMk id="3" creationId="{C9A30C33-D72A-47F9-A15D-13505078010D}"/>
          </ac:picMkLst>
        </pc:picChg>
        <pc:picChg chg="add del mod">
          <ac:chgData name="SERGIO RAFAEL ZAVARCE CALDERA" userId="e9adf020277893e7" providerId="LiveId" clId="{FDDDA4EB-DECC-4360-B75B-BCAB5B4B2E0F}" dt="2022-02-14T20:36:28.943" v="29"/>
          <ac:picMkLst>
            <pc:docMk/>
            <pc:sldMk cId="0" sldId="265"/>
            <ac:picMk id="4" creationId="{C4C04ADF-0684-49A0-9C57-7370DCB623D6}"/>
          </ac:picMkLst>
        </pc:picChg>
        <pc:picChg chg="add mod">
          <ac:chgData name="SERGIO RAFAEL ZAVARCE CALDERA" userId="e9adf020277893e7" providerId="LiveId" clId="{FDDDA4EB-DECC-4360-B75B-BCAB5B4B2E0F}" dt="2022-02-14T20:40:30.169" v="30"/>
          <ac:picMkLst>
            <pc:docMk/>
            <pc:sldMk cId="0" sldId="265"/>
            <ac:picMk id="5" creationId="{F4DD1076-542E-455D-8A6A-4054D8709969}"/>
          </ac:picMkLst>
        </pc:picChg>
      </pc:sldChg>
      <pc:sldChg chg="modSp mod">
        <pc:chgData name="SERGIO RAFAEL ZAVARCE CALDERA" userId="e9adf020277893e7" providerId="LiveId" clId="{FDDDA4EB-DECC-4360-B75B-BCAB5B4B2E0F}" dt="2022-02-14T20:57:25.364" v="90"/>
        <pc:sldMkLst>
          <pc:docMk/>
          <pc:sldMk cId="0" sldId="266"/>
        </pc:sldMkLst>
        <pc:spChg chg="mod">
          <ac:chgData name="SERGIO RAFAEL ZAVARCE CALDERA" userId="e9adf020277893e7" providerId="LiveId" clId="{FDDDA4EB-DECC-4360-B75B-BCAB5B4B2E0F}" dt="2022-02-14T20:57:25.364" v="90"/>
          <ac:spMkLst>
            <pc:docMk/>
            <pc:sldMk cId="0" sldId="266"/>
            <ac:spMk id="338" creationId="{00000000-0000-0000-0000-000000000000}"/>
          </ac:spMkLst>
        </pc:spChg>
      </pc:sldChg>
      <pc:sldChg chg="modSp new del mod">
        <pc:chgData name="SERGIO RAFAEL ZAVARCE CALDERA" userId="e9adf020277893e7" providerId="LiveId" clId="{FDDDA4EB-DECC-4360-B75B-BCAB5B4B2E0F}" dt="2022-02-14T21:32:57.158" v="327" actId="47"/>
        <pc:sldMkLst>
          <pc:docMk/>
          <pc:sldMk cId="1411355094" sldId="267"/>
        </pc:sldMkLst>
        <pc:spChg chg="mod">
          <ac:chgData name="SERGIO RAFAEL ZAVARCE CALDERA" userId="e9adf020277893e7" providerId="LiveId" clId="{FDDDA4EB-DECC-4360-B75B-BCAB5B4B2E0F}" dt="2022-02-14T20:44:51.205" v="38" actId="20577"/>
          <ac:spMkLst>
            <pc:docMk/>
            <pc:sldMk cId="1411355094" sldId="267"/>
            <ac:spMk id="2" creationId="{C4B61AF3-4A35-4062-9FA4-4141AB5C49A0}"/>
          </ac:spMkLst>
        </pc:spChg>
      </pc:sldChg>
      <pc:sldChg chg="addSp delSp modSp new mod modTransition modAnim">
        <pc:chgData name="SERGIO RAFAEL ZAVARCE CALDERA" userId="e9adf020277893e7" providerId="LiveId" clId="{FDDDA4EB-DECC-4360-B75B-BCAB5B4B2E0F}" dt="2022-02-14T21:40:35.890" v="333"/>
        <pc:sldMkLst>
          <pc:docMk/>
          <pc:sldMk cId="2768567146" sldId="268"/>
        </pc:sldMkLst>
        <pc:spChg chg="mod">
          <ac:chgData name="SERGIO RAFAEL ZAVARCE CALDERA" userId="e9adf020277893e7" providerId="LiveId" clId="{FDDDA4EB-DECC-4360-B75B-BCAB5B4B2E0F}" dt="2022-02-14T21:14:38.643" v="326" actId="20577"/>
          <ac:spMkLst>
            <pc:docMk/>
            <pc:sldMk cId="2768567146" sldId="268"/>
            <ac:spMk id="2" creationId="{937B5755-740D-4AD9-81A8-744D2341379C}"/>
          </ac:spMkLst>
        </pc:spChg>
        <pc:spChg chg="del">
          <ac:chgData name="SERGIO RAFAEL ZAVARCE CALDERA" userId="e9adf020277893e7" providerId="LiveId" clId="{FDDDA4EB-DECC-4360-B75B-BCAB5B4B2E0F}" dt="2022-02-14T20:51:43.316" v="57" actId="478"/>
          <ac:spMkLst>
            <pc:docMk/>
            <pc:sldMk cId="2768567146" sldId="268"/>
            <ac:spMk id="3" creationId="{8D45E8BE-6E68-407D-B523-CE47DC12AC2C}"/>
          </ac:spMkLst>
        </pc:spChg>
        <pc:spChg chg="mod">
          <ac:chgData name="SERGIO RAFAEL ZAVARCE CALDERA" userId="e9adf020277893e7" providerId="LiveId" clId="{FDDDA4EB-DECC-4360-B75B-BCAB5B4B2E0F}" dt="2022-02-14T20:51:22.873" v="50"/>
          <ac:spMkLst>
            <pc:docMk/>
            <pc:sldMk cId="2768567146" sldId="268"/>
            <ac:spMk id="6" creationId="{2247CE14-2486-4C84-B5BB-3324F3A59FBA}"/>
          </ac:spMkLst>
        </pc:spChg>
        <pc:spChg chg="mod">
          <ac:chgData name="SERGIO RAFAEL ZAVARCE CALDERA" userId="e9adf020277893e7" providerId="LiveId" clId="{FDDDA4EB-DECC-4360-B75B-BCAB5B4B2E0F}" dt="2022-02-14T20:51:22.873" v="50"/>
          <ac:spMkLst>
            <pc:docMk/>
            <pc:sldMk cId="2768567146" sldId="268"/>
            <ac:spMk id="9" creationId="{485F7CD0-704E-440B-9F14-7F1749B8457B}"/>
          </ac:spMkLst>
        </pc:spChg>
        <pc:spChg chg="mod">
          <ac:chgData name="SERGIO RAFAEL ZAVARCE CALDERA" userId="e9adf020277893e7" providerId="LiveId" clId="{FDDDA4EB-DECC-4360-B75B-BCAB5B4B2E0F}" dt="2022-02-14T20:51:22.873" v="50"/>
          <ac:spMkLst>
            <pc:docMk/>
            <pc:sldMk cId="2768567146" sldId="268"/>
            <ac:spMk id="12" creationId="{F3005E15-2276-4B95-9D7B-BFAE1C91DA59}"/>
          </ac:spMkLst>
        </pc:spChg>
        <pc:spChg chg="mod">
          <ac:chgData name="SERGIO RAFAEL ZAVARCE CALDERA" userId="e9adf020277893e7" providerId="LiveId" clId="{FDDDA4EB-DECC-4360-B75B-BCAB5B4B2E0F}" dt="2022-02-14T20:51:22.873" v="50"/>
          <ac:spMkLst>
            <pc:docMk/>
            <pc:sldMk cId="2768567146" sldId="268"/>
            <ac:spMk id="15" creationId="{5F77065D-1C58-4CFD-94A6-A681DD439B9C}"/>
          </ac:spMkLst>
        </pc:spChg>
        <pc:spChg chg="mod">
          <ac:chgData name="SERGIO RAFAEL ZAVARCE CALDERA" userId="e9adf020277893e7" providerId="LiveId" clId="{FDDDA4EB-DECC-4360-B75B-BCAB5B4B2E0F}" dt="2022-02-14T20:51:22.873" v="50"/>
          <ac:spMkLst>
            <pc:docMk/>
            <pc:sldMk cId="2768567146" sldId="268"/>
            <ac:spMk id="18" creationId="{F970263B-4551-44D4-9044-F09C301E3D77}"/>
          </ac:spMkLst>
        </pc:spChg>
        <pc:spChg chg="mod">
          <ac:chgData name="SERGIO RAFAEL ZAVARCE CALDERA" userId="e9adf020277893e7" providerId="LiveId" clId="{FDDDA4EB-DECC-4360-B75B-BCAB5B4B2E0F}" dt="2022-02-14T20:51:22.873" v="50"/>
          <ac:spMkLst>
            <pc:docMk/>
            <pc:sldMk cId="2768567146" sldId="268"/>
            <ac:spMk id="21" creationId="{C72E5282-AA0D-426B-9674-F8AE472128A0}"/>
          </ac:spMkLst>
        </pc:spChg>
        <pc:spChg chg="mod">
          <ac:chgData name="SERGIO RAFAEL ZAVARCE CALDERA" userId="e9adf020277893e7" providerId="LiveId" clId="{FDDDA4EB-DECC-4360-B75B-BCAB5B4B2E0F}" dt="2022-02-14T20:51:22.873" v="50"/>
          <ac:spMkLst>
            <pc:docMk/>
            <pc:sldMk cId="2768567146" sldId="268"/>
            <ac:spMk id="24" creationId="{9A49D3F1-886F-41DF-B918-8A840416E023}"/>
          </ac:spMkLst>
        </pc:spChg>
        <pc:spChg chg="mod">
          <ac:chgData name="SERGIO RAFAEL ZAVARCE CALDERA" userId="e9adf020277893e7" providerId="LiveId" clId="{FDDDA4EB-DECC-4360-B75B-BCAB5B4B2E0F}" dt="2022-02-14T20:51:22.873" v="50"/>
          <ac:spMkLst>
            <pc:docMk/>
            <pc:sldMk cId="2768567146" sldId="268"/>
            <ac:spMk id="27" creationId="{4D926421-3097-42DE-8725-7DD9E81EF7B9}"/>
          </ac:spMkLst>
        </pc:spChg>
        <pc:spChg chg="mod">
          <ac:chgData name="SERGIO RAFAEL ZAVARCE CALDERA" userId="e9adf020277893e7" providerId="LiveId" clId="{FDDDA4EB-DECC-4360-B75B-BCAB5B4B2E0F}" dt="2022-02-14T20:51:22.873" v="50"/>
          <ac:spMkLst>
            <pc:docMk/>
            <pc:sldMk cId="2768567146" sldId="268"/>
            <ac:spMk id="30" creationId="{EE1E98E1-780A-4CFB-9799-D5A8202B2A03}"/>
          </ac:spMkLst>
        </pc:spChg>
        <pc:spChg chg="mod">
          <ac:chgData name="SERGIO RAFAEL ZAVARCE CALDERA" userId="e9adf020277893e7" providerId="LiveId" clId="{FDDDA4EB-DECC-4360-B75B-BCAB5B4B2E0F}" dt="2022-02-14T20:51:22.873" v="50"/>
          <ac:spMkLst>
            <pc:docMk/>
            <pc:sldMk cId="2768567146" sldId="268"/>
            <ac:spMk id="32" creationId="{F8F73DCB-58A7-478E-A415-DAB833F528BA}"/>
          </ac:spMkLst>
        </pc:spChg>
        <pc:spChg chg="mod">
          <ac:chgData name="SERGIO RAFAEL ZAVARCE CALDERA" userId="e9adf020277893e7" providerId="LiveId" clId="{FDDDA4EB-DECC-4360-B75B-BCAB5B4B2E0F}" dt="2022-02-14T20:51:22.873" v="50"/>
          <ac:spMkLst>
            <pc:docMk/>
            <pc:sldMk cId="2768567146" sldId="268"/>
            <ac:spMk id="33" creationId="{FE38A771-1F81-4915-AB1F-D824CB2251E3}"/>
          </ac:spMkLst>
        </pc:spChg>
        <pc:spChg chg="add del mod">
          <ac:chgData name="SERGIO RAFAEL ZAVARCE CALDERA" userId="e9adf020277893e7" providerId="LiveId" clId="{FDDDA4EB-DECC-4360-B75B-BCAB5B4B2E0F}" dt="2022-02-14T20:58:51.049" v="97" actId="478"/>
          <ac:spMkLst>
            <pc:docMk/>
            <pc:sldMk cId="2768567146" sldId="268"/>
            <ac:spMk id="35" creationId="{E6EB77B3-8FD5-4239-8CAE-0D51ED955C12}"/>
          </ac:spMkLst>
        </pc:spChg>
        <pc:spChg chg="mod">
          <ac:chgData name="SERGIO RAFAEL ZAVARCE CALDERA" userId="e9adf020277893e7" providerId="LiveId" clId="{FDDDA4EB-DECC-4360-B75B-BCAB5B4B2E0F}" dt="2022-02-14T21:00:43.489" v="98"/>
          <ac:spMkLst>
            <pc:docMk/>
            <pc:sldMk cId="2768567146" sldId="268"/>
            <ac:spMk id="38" creationId="{CED4D73C-1130-44C9-B170-BBEA1BBEF4EB}"/>
          </ac:spMkLst>
        </pc:spChg>
        <pc:spChg chg="mod">
          <ac:chgData name="SERGIO RAFAEL ZAVARCE CALDERA" userId="e9adf020277893e7" providerId="LiveId" clId="{FDDDA4EB-DECC-4360-B75B-BCAB5B4B2E0F}" dt="2022-02-14T21:00:43.489" v="98"/>
          <ac:spMkLst>
            <pc:docMk/>
            <pc:sldMk cId="2768567146" sldId="268"/>
            <ac:spMk id="39" creationId="{95BE2B9A-2D7D-49D8-B308-E7A308A8E42B}"/>
          </ac:spMkLst>
        </pc:spChg>
        <pc:spChg chg="mod">
          <ac:chgData name="SERGIO RAFAEL ZAVARCE CALDERA" userId="e9adf020277893e7" providerId="LiveId" clId="{FDDDA4EB-DECC-4360-B75B-BCAB5B4B2E0F}" dt="2022-02-14T21:00:43.489" v="98"/>
          <ac:spMkLst>
            <pc:docMk/>
            <pc:sldMk cId="2768567146" sldId="268"/>
            <ac:spMk id="40" creationId="{EC9188B8-093B-46E7-B9A6-F79278AA8BB4}"/>
          </ac:spMkLst>
        </pc:spChg>
        <pc:spChg chg="mod">
          <ac:chgData name="SERGIO RAFAEL ZAVARCE CALDERA" userId="e9adf020277893e7" providerId="LiveId" clId="{FDDDA4EB-DECC-4360-B75B-BCAB5B4B2E0F}" dt="2022-02-14T21:00:43.489" v="98"/>
          <ac:spMkLst>
            <pc:docMk/>
            <pc:sldMk cId="2768567146" sldId="268"/>
            <ac:spMk id="41" creationId="{D8F8A4AD-7401-473A-AA09-ADAD90B693BD}"/>
          </ac:spMkLst>
        </pc:spChg>
        <pc:spChg chg="mod">
          <ac:chgData name="SERGIO RAFAEL ZAVARCE CALDERA" userId="e9adf020277893e7" providerId="LiveId" clId="{FDDDA4EB-DECC-4360-B75B-BCAB5B4B2E0F}" dt="2022-02-14T21:00:43.489" v="98"/>
          <ac:spMkLst>
            <pc:docMk/>
            <pc:sldMk cId="2768567146" sldId="268"/>
            <ac:spMk id="42" creationId="{AB9CE1D3-AA74-4248-9E11-1AC13D21F57F}"/>
          </ac:spMkLst>
        </pc:spChg>
        <pc:spChg chg="mod">
          <ac:chgData name="SERGIO RAFAEL ZAVARCE CALDERA" userId="e9adf020277893e7" providerId="LiveId" clId="{FDDDA4EB-DECC-4360-B75B-BCAB5B4B2E0F}" dt="2022-02-14T21:00:43.489" v="98"/>
          <ac:spMkLst>
            <pc:docMk/>
            <pc:sldMk cId="2768567146" sldId="268"/>
            <ac:spMk id="43" creationId="{243023ED-227A-45E1-82B9-958EB682B842}"/>
          </ac:spMkLst>
        </pc:spChg>
        <pc:spChg chg="mod">
          <ac:chgData name="SERGIO RAFAEL ZAVARCE CALDERA" userId="e9adf020277893e7" providerId="LiveId" clId="{FDDDA4EB-DECC-4360-B75B-BCAB5B4B2E0F}" dt="2022-02-14T21:05:50.862" v="206" actId="20577"/>
          <ac:spMkLst>
            <pc:docMk/>
            <pc:sldMk cId="2768567146" sldId="268"/>
            <ac:spMk id="44" creationId="{C8A4E52C-8C12-4B38-B680-75462A3E88B7}"/>
          </ac:spMkLst>
        </pc:spChg>
        <pc:spChg chg="mod">
          <ac:chgData name="SERGIO RAFAEL ZAVARCE CALDERA" userId="e9adf020277893e7" providerId="LiveId" clId="{FDDDA4EB-DECC-4360-B75B-BCAB5B4B2E0F}" dt="2022-02-14T21:00:43.489" v="98"/>
          <ac:spMkLst>
            <pc:docMk/>
            <pc:sldMk cId="2768567146" sldId="268"/>
            <ac:spMk id="45" creationId="{ADBA9ADE-A5AE-4F86-9A9C-2B5634643FC6}"/>
          </ac:spMkLst>
        </pc:spChg>
        <pc:spChg chg="mod">
          <ac:chgData name="SERGIO RAFAEL ZAVARCE CALDERA" userId="e9adf020277893e7" providerId="LiveId" clId="{FDDDA4EB-DECC-4360-B75B-BCAB5B4B2E0F}" dt="2022-02-14T21:00:43.489" v="98"/>
          <ac:spMkLst>
            <pc:docMk/>
            <pc:sldMk cId="2768567146" sldId="268"/>
            <ac:spMk id="47" creationId="{AD91EDD0-8B4B-47A2-9403-6C6437003EBA}"/>
          </ac:spMkLst>
        </pc:spChg>
        <pc:spChg chg="mod">
          <ac:chgData name="SERGIO RAFAEL ZAVARCE CALDERA" userId="e9adf020277893e7" providerId="LiveId" clId="{FDDDA4EB-DECC-4360-B75B-BCAB5B4B2E0F}" dt="2022-02-14T21:00:43.489" v="98"/>
          <ac:spMkLst>
            <pc:docMk/>
            <pc:sldMk cId="2768567146" sldId="268"/>
            <ac:spMk id="48" creationId="{C05FB61F-4308-4F3E-ADDC-33BD7FE3E681}"/>
          </ac:spMkLst>
        </pc:spChg>
        <pc:spChg chg="mod">
          <ac:chgData name="SERGIO RAFAEL ZAVARCE CALDERA" userId="e9adf020277893e7" providerId="LiveId" clId="{FDDDA4EB-DECC-4360-B75B-BCAB5B4B2E0F}" dt="2022-02-14T21:00:43.489" v="98"/>
          <ac:spMkLst>
            <pc:docMk/>
            <pc:sldMk cId="2768567146" sldId="268"/>
            <ac:spMk id="49" creationId="{7BC8BDB3-8009-4386-A072-455C2B4AAED2}"/>
          </ac:spMkLst>
        </pc:spChg>
        <pc:spChg chg="mod">
          <ac:chgData name="SERGIO RAFAEL ZAVARCE CALDERA" userId="e9adf020277893e7" providerId="LiveId" clId="{FDDDA4EB-DECC-4360-B75B-BCAB5B4B2E0F}" dt="2022-02-14T21:00:43.489" v="98"/>
          <ac:spMkLst>
            <pc:docMk/>
            <pc:sldMk cId="2768567146" sldId="268"/>
            <ac:spMk id="50" creationId="{833DAD5C-75C3-4C43-9BF8-44F5AE074B69}"/>
          </ac:spMkLst>
        </pc:spChg>
        <pc:spChg chg="mod">
          <ac:chgData name="SERGIO RAFAEL ZAVARCE CALDERA" userId="e9adf020277893e7" providerId="LiveId" clId="{FDDDA4EB-DECC-4360-B75B-BCAB5B4B2E0F}" dt="2022-02-14T21:00:43.489" v="98"/>
          <ac:spMkLst>
            <pc:docMk/>
            <pc:sldMk cId="2768567146" sldId="268"/>
            <ac:spMk id="51" creationId="{5123C01C-3A3C-42C7-80B0-68ED235EECB9}"/>
          </ac:spMkLst>
        </pc:spChg>
        <pc:spChg chg="mod">
          <ac:chgData name="SERGIO RAFAEL ZAVARCE CALDERA" userId="e9adf020277893e7" providerId="LiveId" clId="{FDDDA4EB-DECC-4360-B75B-BCAB5B4B2E0F}" dt="2022-02-14T21:00:43.489" v="98"/>
          <ac:spMkLst>
            <pc:docMk/>
            <pc:sldMk cId="2768567146" sldId="268"/>
            <ac:spMk id="52" creationId="{41910A8E-E475-4D63-96A8-4B88553BC91D}"/>
          </ac:spMkLst>
        </pc:spChg>
        <pc:spChg chg="mod">
          <ac:chgData name="SERGIO RAFAEL ZAVARCE CALDERA" userId="e9adf020277893e7" providerId="LiveId" clId="{FDDDA4EB-DECC-4360-B75B-BCAB5B4B2E0F}" dt="2022-02-14T21:10:51.698" v="220" actId="20577"/>
          <ac:spMkLst>
            <pc:docMk/>
            <pc:sldMk cId="2768567146" sldId="268"/>
            <ac:spMk id="53" creationId="{687C1309-3F00-4F79-9F30-2669DFAC7D94}"/>
          </ac:spMkLst>
        </pc:spChg>
        <pc:spChg chg="mod">
          <ac:chgData name="SERGIO RAFAEL ZAVARCE CALDERA" userId="e9adf020277893e7" providerId="LiveId" clId="{FDDDA4EB-DECC-4360-B75B-BCAB5B4B2E0F}" dt="2022-02-14T21:00:43.489" v="98"/>
          <ac:spMkLst>
            <pc:docMk/>
            <pc:sldMk cId="2768567146" sldId="268"/>
            <ac:spMk id="54" creationId="{0C38F7CD-B98A-4B2B-A235-38ED7E5A18C5}"/>
          </ac:spMkLst>
        </pc:spChg>
        <pc:spChg chg="mod">
          <ac:chgData name="SERGIO RAFAEL ZAVARCE CALDERA" userId="e9adf020277893e7" providerId="LiveId" clId="{FDDDA4EB-DECC-4360-B75B-BCAB5B4B2E0F}" dt="2022-02-14T21:00:43.489" v="98"/>
          <ac:spMkLst>
            <pc:docMk/>
            <pc:sldMk cId="2768567146" sldId="268"/>
            <ac:spMk id="56" creationId="{8FA441FB-F9C5-409C-B685-BB96501A86C2}"/>
          </ac:spMkLst>
        </pc:spChg>
        <pc:spChg chg="mod">
          <ac:chgData name="SERGIO RAFAEL ZAVARCE CALDERA" userId="e9adf020277893e7" providerId="LiveId" clId="{FDDDA4EB-DECC-4360-B75B-BCAB5B4B2E0F}" dt="2022-02-14T21:00:43.489" v="98"/>
          <ac:spMkLst>
            <pc:docMk/>
            <pc:sldMk cId="2768567146" sldId="268"/>
            <ac:spMk id="57" creationId="{CC87512E-A3F8-4192-8651-EEF0CABDA0D9}"/>
          </ac:spMkLst>
        </pc:spChg>
        <pc:spChg chg="mod">
          <ac:chgData name="SERGIO RAFAEL ZAVARCE CALDERA" userId="e9adf020277893e7" providerId="LiveId" clId="{FDDDA4EB-DECC-4360-B75B-BCAB5B4B2E0F}" dt="2022-02-14T21:00:43.489" v="98"/>
          <ac:spMkLst>
            <pc:docMk/>
            <pc:sldMk cId="2768567146" sldId="268"/>
            <ac:spMk id="58" creationId="{74E55E99-F334-459A-9370-3B376DE8281B}"/>
          </ac:spMkLst>
        </pc:spChg>
        <pc:spChg chg="mod">
          <ac:chgData name="SERGIO RAFAEL ZAVARCE CALDERA" userId="e9adf020277893e7" providerId="LiveId" clId="{FDDDA4EB-DECC-4360-B75B-BCAB5B4B2E0F}" dt="2022-02-14T21:00:43.489" v="98"/>
          <ac:spMkLst>
            <pc:docMk/>
            <pc:sldMk cId="2768567146" sldId="268"/>
            <ac:spMk id="59" creationId="{23D0D75D-3E4E-4FC8-9061-BF5DFA5D2491}"/>
          </ac:spMkLst>
        </pc:spChg>
        <pc:spChg chg="mod">
          <ac:chgData name="SERGIO RAFAEL ZAVARCE CALDERA" userId="e9adf020277893e7" providerId="LiveId" clId="{FDDDA4EB-DECC-4360-B75B-BCAB5B4B2E0F}" dt="2022-02-14T21:00:43.489" v="98"/>
          <ac:spMkLst>
            <pc:docMk/>
            <pc:sldMk cId="2768567146" sldId="268"/>
            <ac:spMk id="60" creationId="{8EA65A50-0694-495B-AFCE-D982FE47BF3F}"/>
          </ac:spMkLst>
        </pc:spChg>
        <pc:spChg chg="mod">
          <ac:chgData name="SERGIO RAFAEL ZAVARCE CALDERA" userId="e9adf020277893e7" providerId="LiveId" clId="{FDDDA4EB-DECC-4360-B75B-BCAB5B4B2E0F}" dt="2022-02-14T21:00:43.489" v="98"/>
          <ac:spMkLst>
            <pc:docMk/>
            <pc:sldMk cId="2768567146" sldId="268"/>
            <ac:spMk id="61" creationId="{958C8CF0-7347-4919-BEFD-9B3E70754EBE}"/>
          </ac:spMkLst>
        </pc:spChg>
        <pc:spChg chg="mod">
          <ac:chgData name="SERGIO RAFAEL ZAVARCE CALDERA" userId="e9adf020277893e7" providerId="LiveId" clId="{FDDDA4EB-DECC-4360-B75B-BCAB5B4B2E0F}" dt="2022-02-14T21:13:09.209" v="288" actId="20577"/>
          <ac:spMkLst>
            <pc:docMk/>
            <pc:sldMk cId="2768567146" sldId="268"/>
            <ac:spMk id="62" creationId="{66641B4A-3F64-4C71-B21C-516118CC81E1}"/>
          </ac:spMkLst>
        </pc:spChg>
        <pc:spChg chg="mod">
          <ac:chgData name="SERGIO RAFAEL ZAVARCE CALDERA" userId="e9adf020277893e7" providerId="LiveId" clId="{FDDDA4EB-DECC-4360-B75B-BCAB5B4B2E0F}" dt="2022-02-14T21:00:43.489" v="98"/>
          <ac:spMkLst>
            <pc:docMk/>
            <pc:sldMk cId="2768567146" sldId="268"/>
            <ac:spMk id="63" creationId="{926D4B9A-2898-4FC9-ABF7-6F0D57B1996D}"/>
          </ac:spMkLst>
        </pc:spChg>
        <pc:spChg chg="mod">
          <ac:chgData name="SERGIO RAFAEL ZAVARCE CALDERA" userId="e9adf020277893e7" providerId="LiveId" clId="{FDDDA4EB-DECC-4360-B75B-BCAB5B4B2E0F}" dt="2022-02-14T21:00:43.489" v="98"/>
          <ac:spMkLst>
            <pc:docMk/>
            <pc:sldMk cId="2768567146" sldId="268"/>
            <ac:spMk id="65" creationId="{F0FC9783-4693-4A92-BB92-9609C3545080}"/>
          </ac:spMkLst>
        </pc:spChg>
        <pc:spChg chg="mod">
          <ac:chgData name="SERGIO RAFAEL ZAVARCE CALDERA" userId="e9adf020277893e7" providerId="LiveId" clId="{FDDDA4EB-DECC-4360-B75B-BCAB5B4B2E0F}" dt="2022-02-14T21:00:43.489" v="98"/>
          <ac:spMkLst>
            <pc:docMk/>
            <pc:sldMk cId="2768567146" sldId="268"/>
            <ac:spMk id="66" creationId="{241E51B1-0A58-409A-9141-3114EA8FABED}"/>
          </ac:spMkLst>
        </pc:spChg>
        <pc:spChg chg="mod">
          <ac:chgData name="SERGIO RAFAEL ZAVARCE CALDERA" userId="e9adf020277893e7" providerId="LiveId" clId="{FDDDA4EB-DECC-4360-B75B-BCAB5B4B2E0F}" dt="2022-02-14T21:00:43.489" v="98"/>
          <ac:spMkLst>
            <pc:docMk/>
            <pc:sldMk cId="2768567146" sldId="268"/>
            <ac:spMk id="67" creationId="{8DAD2D46-57CF-4B5F-AEC1-0FC5FB3A7C47}"/>
          </ac:spMkLst>
        </pc:spChg>
        <pc:spChg chg="mod">
          <ac:chgData name="SERGIO RAFAEL ZAVARCE CALDERA" userId="e9adf020277893e7" providerId="LiveId" clId="{FDDDA4EB-DECC-4360-B75B-BCAB5B4B2E0F}" dt="2022-02-14T21:00:43.489" v="98"/>
          <ac:spMkLst>
            <pc:docMk/>
            <pc:sldMk cId="2768567146" sldId="268"/>
            <ac:spMk id="68" creationId="{33F54AC8-4FFB-466C-91F7-61F8AB68C2BA}"/>
          </ac:spMkLst>
        </pc:spChg>
        <pc:spChg chg="mod">
          <ac:chgData name="SERGIO RAFAEL ZAVARCE CALDERA" userId="e9adf020277893e7" providerId="LiveId" clId="{FDDDA4EB-DECC-4360-B75B-BCAB5B4B2E0F}" dt="2022-02-14T21:00:43.489" v="98"/>
          <ac:spMkLst>
            <pc:docMk/>
            <pc:sldMk cId="2768567146" sldId="268"/>
            <ac:spMk id="69" creationId="{AD45F8DF-B931-4826-8DBB-82352F691CB4}"/>
          </ac:spMkLst>
        </pc:spChg>
        <pc:spChg chg="mod">
          <ac:chgData name="SERGIO RAFAEL ZAVARCE CALDERA" userId="e9adf020277893e7" providerId="LiveId" clId="{FDDDA4EB-DECC-4360-B75B-BCAB5B4B2E0F}" dt="2022-02-14T21:00:43.489" v="98"/>
          <ac:spMkLst>
            <pc:docMk/>
            <pc:sldMk cId="2768567146" sldId="268"/>
            <ac:spMk id="70" creationId="{D39BF6F6-6FD2-4DB4-A05E-67B60A79F19F}"/>
          </ac:spMkLst>
        </pc:spChg>
        <pc:spChg chg="mod">
          <ac:chgData name="SERGIO RAFAEL ZAVARCE CALDERA" userId="e9adf020277893e7" providerId="LiveId" clId="{FDDDA4EB-DECC-4360-B75B-BCAB5B4B2E0F}" dt="2022-02-14T21:00:43.489" v="98"/>
          <ac:spMkLst>
            <pc:docMk/>
            <pc:sldMk cId="2768567146" sldId="268"/>
            <ac:spMk id="71" creationId="{3FDC1398-9FF5-4FC0-A073-1CDE55DA7BAE}"/>
          </ac:spMkLst>
        </pc:spChg>
        <pc:spChg chg="mod">
          <ac:chgData name="SERGIO RAFAEL ZAVARCE CALDERA" userId="e9adf020277893e7" providerId="LiveId" clId="{FDDDA4EB-DECC-4360-B75B-BCAB5B4B2E0F}" dt="2022-02-14T21:10:52.672" v="221" actId="1076"/>
          <ac:spMkLst>
            <pc:docMk/>
            <pc:sldMk cId="2768567146" sldId="268"/>
            <ac:spMk id="72" creationId="{97E02F60-F6B7-47BF-BEE1-09EEA6417C1B}"/>
          </ac:spMkLst>
        </pc:spChg>
        <pc:spChg chg="add mod">
          <ac:chgData name="SERGIO RAFAEL ZAVARCE CALDERA" userId="e9adf020277893e7" providerId="LiveId" clId="{FDDDA4EB-DECC-4360-B75B-BCAB5B4B2E0F}" dt="2022-02-14T21:00:54.117" v="102" actId="164"/>
          <ac:spMkLst>
            <pc:docMk/>
            <pc:sldMk cId="2768567146" sldId="268"/>
            <ac:spMk id="73" creationId="{443E4E82-A5ED-4D06-95C5-BC7D69C64AF3}"/>
          </ac:spMkLst>
        </pc:spChg>
        <pc:spChg chg="mod">
          <ac:chgData name="SERGIO RAFAEL ZAVARCE CALDERA" userId="e9adf020277893e7" providerId="LiveId" clId="{FDDDA4EB-DECC-4360-B75B-BCAB5B4B2E0F}" dt="2022-02-14T21:00:43.489" v="98"/>
          <ac:spMkLst>
            <pc:docMk/>
            <pc:sldMk cId="2768567146" sldId="268"/>
            <ac:spMk id="75" creationId="{C2EB9EF3-E6DE-4FF3-AF3C-4D84E7C4AD69}"/>
          </ac:spMkLst>
        </pc:spChg>
        <pc:spChg chg="mod">
          <ac:chgData name="SERGIO RAFAEL ZAVARCE CALDERA" userId="e9adf020277893e7" providerId="LiveId" clId="{FDDDA4EB-DECC-4360-B75B-BCAB5B4B2E0F}" dt="2022-02-14T21:00:43.489" v="98"/>
          <ac:spMkLst>
            <pc:docMk/>
            <pc:sldMk cId="2768567146" sldId="268"/>
            <ac:spMk id="76" creationId="{511A5096-79B5-473A-88DC-F7A3D25BFB5B}"/>
          </ac:spMkLst>
        </pc:spChg>
        <pc:spChg chg="mod">
          <ac:chgData name="SERGIO RAFAEL ZAVARCE CALDERA" userId="e9adf020277893e7" providerId="LiveId" clId="{FDDDA4EB-DECC-4360-B75B-BCAB5B4B2E0F}" dt="2022-02-14T21:00:43.489" v="98"/>
          <ac:spMkLst>
            <pc:docMk/>
            <pc:sldMk cId="2768567146" sldId="268"/>
            <ac:spMk id="77" creationId="{D5E96CC9-8E03-460C-B923-03265532024E}"/>
          </ac:spMkLst>
        </pc:spChg>
        <pc:spChg chg="mod">
          <ac:chgData name="SERGIO RAFAEL ZAVARCE CALDERA" userId="e9adf020277893e7" providerId="LiveId" clId="{FDDDA4EB-DECC-4360-B75B-BCAB5B4B2E0F}" dt="2022-02-14T21:00:43.489" v="98"/>
          <ac:spMkLst>
            <pc:docMk/>
            <pc:sldMk cId="2768567146" sldId="268"/>
            <ac:spMk id="78" creationId="{6FFF4A9F-D374-44D6-A27B-4F3A639432A2}"/>
          </ac:spMkLst>
        </pc:spChg>
        <pc:spChg chg="mod">
          <ac:chgData name="SERGIO RAFAEL ZAVARCE CALDERA" userId="e9adf020277893e7" providerId="LiveId" clId="{FDDDA4EB-DECC-4360-B75B-BCAB5B4B2E0F}" dt="2022-02-14T21:00:43.489" v="98"/>
          <ac:spMkLst>
            <pc:docMk/>
            <pc:sldMk cId="2768567146" sldId="268"/>
            <ac:spMk id="79" creationId="{91F463B3-30D2-4213-934E-3AF9A9280815}"/>
          </ac:spMkLst>
        </pc:spChg>
        <pc:spChg chg="mod">
          <ac:chgData name="SERGIO RAFAEL ZAVARCE CALDERA" userId="e9adf020277893e7" providerId="LiveId" clId="{FDDDA4EB-DECC-4360-B75B-BCAB5B4B2E0F}" dt="2022-02-14T21:00:43.489" v="98"/>
          <ac:spMkLst>
            <pc:docMk/>
            <pc:sldMk cId="2768567146" sldId="268"/>
            <ac:spMk id="80" creationId="{A10D2C03-12B2-49DA-BBE4-212235B78733}"/>
          </ac:spMkLst>
        </pc:spChg>
        <pc:spChg chg="mod">
          <ac:chgData name="SERGIO RAFAEL ZAVARCE CALDERA" userId="e9adf020277893e7" providerId="LiveId" clId="{FDDDA4EB-DECC-4360-B75B-BCAB5B4B2E0F}" dt="2022-02-14T21:00:43.489" v="98"/>
          <ac:spMkLst>
            <pc:docMk/>
            <pc:sldMk cId="2768567146" sldId="268"/>
            <ac:spMk id="81" creationId="{04C0322B-C976-479C-8760-660586341D7B}"/>
          </ac:spMkLst>
        </pc:spChg>
        <pc:spChg chg="mod">
          <ac:chgData name="SERGIO RAFAEL ZAVARCE CALDERA" userId="e9adf020277893e7" providerId="LiveId" clId="{FDDDA4EB-DECC-4360-B75B-BCAB5B4B2E0F}" dt="2022-02-14T21:00:43.489" v="98"/>
          <ac:spMkLst>
            <pc:docMk/>
            <pc:sldMk cId="2768567146" sldId="268"/>
            <ac:spMk id="83" creationId="{0A7E3DE3-9EE8-4052-8E3A-948AF54864DA}"/>
          </ac:spMkLst>
        </pc:spChg>
        <pc:spChg chg="mod">
          <ac:chgData name="SERGIO RAFAEL ZAVARCE CALDERA" userId="e9adf020277893e7" providerId="LiveId" clId="{FDDDA4EB-DECC-4360-B75B-BCAB5B4B2E0F}" dt="2022-02-14T21:00:43.489" v="98"/>
          <ac:spMkLst>
            <pc:docMk/>
            <pc:sldMk cId="2768567146" sldId="268"/>
            <ac:spMk id="84" creationId="{4B9534CA-8552-48CD-8B13-5C685E5449B4}"/>
          </ac:spMkLst>
        </pc:spChg>
        <pc:spChg chg="mod">
          <ac:chgData name="SERGIO RAFAEL ZAVARCE CALDERA" userId="e9adf020277893e7" providerId="LiveId" clId="{FDDDA4EB-DECC-4360-B75B-BCAB5B4B2E0F}" dt="2022-02-14T21:00:43.489" v="98"/>
          <ac:spMkLst>
            <pc:docMk/>
            <pc:sldMk cId="2768567146" sldId="268"/>
            <ac:spMk id="86" creationId="{FBC83B8A-71B3-4C6B-959F-0EBA33BACAB4}"/>
          </ac:spMkLst>
        </pc:spChg>
        <pc:spChg chg="mod">
          <ac:chgData name="SERGIO RAFAEL ZAVARCE CALDERA" userId="e9adf020277893e7" providerId="LiveId" clId="{FDDDA4EB-DECC-4360-B75B-BCAB5B4B2E0F}" dt="2022-02-14T21:00:43.489" v="98"/>
          <ac:spMkLst>
            <pc:docMk/>
            <pc:sldMk cId="2768567146" sldId="268"/>
            <ac:spMk id="87" creationId="{68EE5F2B-8F58-4313-939C-EF1C57A046F8}"/>
          </ac:spMkLst>
        </pc:spChg>
        <pc:spChg chg="mod">
          <ac:chgData name="SERGIO RAFAEL ZAVARCE CALDERA" userId="e9adf020277893e7" providerId="LiveId" clId="{FDDDA4EB-DECC-4360-B75B-BCAB5B4B2E0F}" dt="2022-02-14T21:00:43.489" v="98"/>
          <ac:spMkLst>
            <pc:docMk/>
            <pc:sldMk cId="2768567146" sldId="268"/>
            <ac:spMk id="88" creationId="{B81160BB-DC58-4E52-9F77-ABA01B1704CF}"/>
          </ac:spMkLst>
        </pc:spChg>
        <pc:spChg chg="mod">
          <ac:chgData name="SERGIO RAFAEL ZAVARCE CALDERA" userId="e9adf020277893e7" providerId="LiveId" clId="{FDDDA4EB-DECC-4360-B75B-BCAB5B4B2E0F}" dt="2022-02-14T21:00:43.489" v="98"/>
          <ac:spMkLst>
            <pc:docMk/>
            <pc:sldMk cId="2768567146" sldId="268"/>
            <ac:spMk id="89" creationId="{F89A52B8-1E0B-46D5-B5CC-E5DEC210D82A}"/>
          </ac:spMkLst>
        </pc:spChg>
        <pc:spChg chg="mod">
          <ac:chgData name="SERGIO RAFAEL ZAVARCE CALDERA" userId="e9adf020277893e7" providerId="LiveId" clId="{FDDDA4EB-DECC-4360-B75B-BCAB5B4B2E0F}" dt="2022-02-14T21:00:43.489" v="98"/>
          <ac:spMkLst>
            <pc:docMk/>
            <pc:sldMk cId="2768567146" sldId="268"/>
            <ac:spMk id="90" creationId="{CA992C31-79BE-4D85-ADBE-5E0ED3E52F80}"/>
          </ac:spMkLst>
        </pc:spChg>
        <pc:grpChg chg="add mod">
          <ac:chgData name="SERGIO RAFAEL ZAVARCE CALDERA" userId="e9adf020277893e7" providerId="LiveId" clId="{FDDDA4EB-DECC-4360-B75B-BCAB5B4B2E0F}" dt="2022-02-14T20:51:35.584" v="54" actId="164"/>
          <ac:grpSpMkLst>
            <pc:docMk/>
            <pc:sldMk cId="2768567146" sldId="268"/>
            <ac:grpSpMk id="4" creationId="{7B865E76-BC32-416D-BFA3-BC4F1EA84D62}"/>
          </ac:grpSpMkLst>
        </pc:grpChg>
        <pc:grpChg chg="add mod">
          <ac:chgData name="SERGIO RAFAEL ZAVARCE CALDERA" userId="e9adf020277893e7" providerId="LiveId" clId="{FDDDA4EB-DECC-4360-B75B-BCAB5B4B2E0F}" dt="2022-02-14T20:51:35.584" v="54" actId="164"/>
          <ac:grpSpMkLst>
            <pc:docMk/>
            <pc:sldMk cId="2768567146" sldId="268"/>
            <ac:grpSpMk id="7" creationId="{C383E04F-00A0-433D-BBB4-AFFD8B6CA345}"/>
          </ac:grpSpMkLst>
        </pc:grpChg>
        <pc:grpChg chg="add mod">
          <ac:chgData name="SERGIO RAFAEL ZAVARCE CALDERA" userId="e9adf020277893e7" providerId="LiveId" clId="{FDDDA4EB-DECC-4360-B75B-BCAB5B4B2E0F}" dt="2022-02-14T20:51:35.584" v="54" actId="164"/>
          <ac:grpSpMkLst>
            <pc:docMk/>
            <pc:sldMk cId="2768567146" sldId="268"/>
            <ac:grpSpMk id="10" creationId="{6236E7AC-E030-4B2D-BE5B-79C8C9EEF425}"/>
          </ac:grpSpMkLst>
        </pc:grpChg>
        <pc:grpChg chg="add mod">
          <ac:chgData name="SERGIO RAFAEL ZAVARCE CALDERA" userId="e9adf020277893e7" providerId="LiveId" clId="{FDDDA4EB-DECC-4360-B75B-BCAB5B4B2E0F}" dt="2022-02-14T20:51:35.584" v="54" actId="164"/>
          <ac:grpSpMkLst>
            <pc:docMk/>
            <pc:sldMk cId="2768567146" sldId="268"/>
            <ac:grpSpMk id="13" creationId="{CB4E1CC9-130B-4CC8-A94B-9A20AB6C4452}"/>
          </ac:grpSpMkLst>
        </pc:grpChg>
        <pc:grpChg chg="add mod">
          <ac:chgData name="SERGIO RAFAEL ZAVARCE CALDERA" userId="e9adf020277893e7" providerId="LiveId" clId="{FDDDA4EB-DECC-4360-B75B-BCAB5B4B2E0F}" dt="2022-02-14T20:51:35.584" v="54" actId="164"/>
          <ac:grpSpMkLst>
            <pc:docMk/>
            <pc:sldMk cId="2768567146" sldId="268"/>
            <ac:grpSpMk id="16" creationId="{A59B7A40-ABBF-46E7-8A99-379269E96150}"/>
          </ac:grpSpMkLst>
        </pc:grpChg>
        <pc:grpChg chg="add mod">
          <ac:chgData name="SERGIO RAFAEL ZAVARCE CALDERA" userId="e9adf020277893e7" providerId="LiveId" clId="{FDDDA4EB-DECC-4360-B75B-BCAB5B4B2E0F}" dt="2022-02-14T20:51:35.584" v="54" actId="164"/>
          <ac:grpSpMkLst>
            <pc:docMk/>
            <pc:sldMk cId="2768567146" sldId="268"/>
            <ac:grpSpMk id="19" creationId="{A54B9019-7B27-4618-B391-1C2E2090983A}"/>
          </ac:grpSpMkLst>
        </pc:grpChg>
        <pc:grpChg chg="add mod">
          <ac:chgData name="SERGIO RAFAEL ZAVARCE CALDERA" userId="e9adf020277893e7" providerId="LiveId" clId="{FDDDA4EB-DECC-4360-B75B-BCAB5B4B2E0F}" dt="2022-02-14T20:51:35.584" v="54" actId="164"/>
          <ac:grpSpMkLst>
            <pc:docMk/>
            <pc:sldMk cId="2768567146" sldId="268"/>
            <ac:grpSpMk id="22" creationId="{113CCF2D-7F04-4BB6-9213-5BF61955130C}"/>
          </ac:grpSpMkLst>
        </pc:grpChg>
        <pc:grpChg chg="add mod">
          <ac:chgData name="SERGIO RAFAEL ZAVARCE CALDERA" userId="e9adf020277893e7" providerId="LiveId" clId="{FDDDA4EB-DECC-4360-B75B-BCAB5B4B2E0F}" dt="2022-02-14T20:51:35.584" v="54" actId="164"/>
          <ac:grpSpMkLst>
            <pc:docMk/>
            <pc:sldMk cId="2768567146" sldId="268"/>
            <ac:grpSpMk id="25" creationId="{4EBFEC5B-6780-41CB-80EC-5DB8118CB083}"/>
          </ac:grpSpMkLst>
        </pc:grpChg>
        <pc:grpChg chg="add mod">
          <ac:chgData name="SERGIO RAFAEL ZAVARCE CALDERA" userId="e9adf020277893e7" providerId="LiveId" clId="{FDDDA4EB-DECC-4360-B75B-BCAB5B4B2E0F}" dt="2022-02-14T20:51:35.584" v="54" actId="164"/>
          <ac:grpSpMkLst>
            <pc:docMk/>
            <pc:sldMk cId="2768567146" sldId="268"/>
            <ac:grpSpMk id="28" creationId="{14648328-8E31-4287-89C3-EE98184C6A6C}"/>
          </ac:grpSpMkLst>
        </pc:grpChg>
        <pc:grpChg chg="add mod">
          <ac:chgData name="SERGIO RAFAEL ZAVARCE CALDERA" userId="e9adf020277893e7" providerId="LiveId" clId="{FDDDA4EB-DECC-4360-B75B-BCAB5B4B2E0F}" dt="2022-02-14T20:51:35.584" v="54" actId="164"/>
          <ac:grpSpMkLst>
            <pc:docMk/>
            <pc:sldMk cId="2768567146" sldId="268"/>
            <ac:grpSpMk id="31" creationId="{B1390B73-B63D-4D7D-8426-A98C16236259}"/>
          </ac:grpSpMkLst>
        </pc:grpChg>
        <pc:grpChg chg="add del mod">
          <ac:chgData name="SERGIO RAFAEL ZAVARCE CALDERA" userId="e9adf020277893e7" providerId="LiveId" clId="{FDDDA4EB-DECC-4360-B75B-BCAB5B4B2E0F}" dt="2022-02-14T21:01:20.976" v="118" actId="21"/>
          <ac:grpSpMkLst>
            <pc:docMk/>
            <pc:sldMk cId="2768567146" sldId="268"/>
            <ac:grpSpMk id="34" creationId="{EA44C1A8-0AFC-4AA3-A862-305AC20B96A6}"/>
          </ac:grpSpMkLst>
        </pc:grpChg>
        <pc:grpChg chg="add mod">
          <ac:chgData name="SERGIO RAFAEL ZAVARCE CALDERA" userId="e9adf020277893e7" providerId="LiveId" clId="{FDDDA4EB-DECC-4360-B75B-BCAB5B4B2E0F}" dt="2022-02-14T21:00:54.117" v="102" actId="164"/>
          <ac:grpSpMkLst>
            <pc:docMk/>
            <pc:sldMk cId="2768567146" sldId="268"/>
            <ac:grpSpMk id="37" creationId="{458361D8-EDC8-4A8F-8835-658C292AA25F}"/>
          </ac:grpSpMkLst>
        </pc:grpChg>
        <pc:grpChg chg="add mod">
          <ac:chgData name="SERGIO RAFAEL ZAVARCE CALDERA" userId="e9adf020277893e7" providerId="LiveId" clId="{FDDDA4EB-DECC-4360-B75B-BCAB5B4B2E0F}" dt="2022-02-14T21:00:54.117" v="102" actId="164"/>
          <ac:grpSpMkLst>
            <pc:docMk/>
            <pc:sldMk cId="2768567146" sldId="268"/>
            <ac:grpSpMk id="46" creationId="{1F611527-90E2-4DFF-A943-77A1E3C351B9}"/>
          </ac:grpSpMkLst>
        </pc:grpChg>
        <pc:grpChg chg="add mod">
          <ac:chgData name="SERGIO RAFAEL ZAVARCE CALDERA" userId="e9adf020277893e7" providerId="LiveId" clId="{FDDDA4EB-DECC-4360-B75B-BCAB5B4B2E0F}" dt="2022-02-14T21:00:54.117" v="102" actId="164"/>
          <ac:grpSpMkLst>
            <pc:docMk/>
            <pc:sldMk cId="2768567146" sldId="268"/>
            <ac:grpSpMk id="55" creationId="{BAC0D32B-4C39-4228-8635-FB1E3FCE9694}"/>
          </ac:grpSpMkLst>
        </pc:grpChg>
        <pc:grpChg chg="add mod">
          <ac:chgData name="SERGIO RAFAEL ZAVARCE CALDERA" userId="e9adf020277893e7" providerId="LiveId" clId="{FDDDA4EB-DECC-4360-B75B-BCAB5B4B2E0F}" dt="2022-02-14T21:00:54.117" v="102" actId="164"/>
          <ac:grpSpMkLst>
            <pc:docMk/>
            <pc:sldMk cId="2768567146" sldId="268"/>
            <ac:grpSpMk id="64" creationId="{89F8C87B-225A-4B41-9F5C-D22D9A3CB8EE}"/>
          </ac:grpSpMkLst>
        </pc:grpChg>
        <pc:grpChg chg="add mod">
          <ac:chgData name="SERGIO RAFAEL ZAVARCE CALDERA" userId="e9adf020277893e7" providerId="LiveId" clId="{FDDDA4EB-DECC-4360-B75B-BCAB5B4B2E0F}" dt="2022-02-14T21:00:54.117" v="102" actId="164"/>
          <ac:grpSpMkLst>
            <pc:docMk/>
            <pc:sldMk cId="2768567146" sldId="268"/>
            <ac:grpSpMk id="74" creationId="{387773DD-4A75-4EFC-B98F-E18DB9700472}"/>
          </ac:grpSpMkLst>
        </pc:grpChg>
        <pc:grpChg chg="add mod">
          <ac:chgData name="SERGIO RAFAEL ZAVARCE CALDERA" userId="e9adf020277893e7" providerId="LiveId" clId="{FDDDA4EB-DECC-4360-B75B-BCAB5B4B2E0F}" dt="2022-02-14T21:00:54.117" v="102" actId="164"/>
          <ac:grpSpMkLst>
            <pc:docMk/>
            <pc:sldMk cId="2768567146" sldId="268"/>
            <ac:grpSpMk id="82" creationId="{89AB17BE-9F4C-4195-84C8-E1E599F0E4BB}"/>
          </ac:grpSpMkLst>
        </pc:grpChg>
        <pc:grpChg chg="add mod">
          <ac:chgData name="SERGIO RAFAEL ZAVARCE CALDERA" userId="e9adf020277893e7" providerId="LiveId" clId="{FDDDA4EB-DECC-4360-B75B-BCAB5B4B2E0F}" dt="2022-02-14T21:00:54.117" v="102" actId="164"/>
          <ac:grpSpMkLst>
            <pc:docMk/>
            <pc:sldMk cId="2768567146" sldId="268"/>
            <ac:grpSpMk id="85" creationId="{447D97BC-A30B-472D-91D5-99F064AA68EE}"/>
          </ac:grpSpMkLst>
        </pc:grpChg>
        <pc:grpChg chg="add mod">
          <ac:chgData name="SERGIO RAFAEL ZAVARCE CALDERA" userId="e9adf020277893e7" providerId="LiveId" clId="{FDDDA4EB-DECC-4360-B75B-BCAB5B4B2E0F}" dt="2022-02-14T21:03:05.872" v="144" actId="1076"/>
          <ac:grpSpMkLst>
            <pc:docMk/>
            <pc:sldMk cId="2768567146" sldId="268"/>
            <ac:grpSpMk id="92" creationId="{2318CFFF-62F8-419C-A707-E3F760609B0B}"/>
          </ac:grpSpMkLst>
        </pc:grpChg>
        <pc:picChg chg="add del mod">
          <ac:chgData name="SERGIO RAFAEL ZAVARCE CALDERA" userId="e9adf020277893e7" providerId="LiveId" clId="{FDDDA4EB-DECC-4360-B75B-BCAB5B4B2E0F}" dt="2022-02-14T21:37:48.340" v="329"/>
          <ac:picMkLst>
            <pc:docMk/>
            <pc:sldMk cId="2768567146" sldId="268"/>
            <ac:picMk id="93" creationId="{537D6436-57CF-4CF8-B61B-030F333A752C}"/>
          </ac:picMkLst>
        </pc:picChg>
        <pc:picChg chg="add del mod">
          <ac:chgData name="SERGIO RAFAEL ZAVARCE CALDERA" userId="e9adf020277893e7" providerId="LiveId" clId="{FDDDA4EB-DECC-4360-B75B-BCAB5B4B2E0F}" dt="2022-02-14T21:37:52.291" v="330"/>
          <ac:picMkLst>
            <pc:docMk/>
            <pc:sldMk cId="2768567146" sldId="268"/>
            <ac:picMk id="94" creationId="{5CEE28F4-09FB-42EF-A342-870531EC2389}"/>
          </ac:picMkLst>
        </pc:picChg>
        <pc:picChg chg="add del mod">
          <ac:chgData name="SERGIO RAFAEL ZAVARCE CALDERA" userId="e9adf020277893e7" providerId="LiveId" clId="{FDDDA4EB-DECC-4360-B75B-BCAB5B4B2E0F}" dt="2022-02-14T21:39:24.300" v="332"/>
          <ac:picMkLst>
            <pc:docMk/>
            <pc:sldMk cId="2768567146" sldId="268"/>
            <ac:picMk id="95" creationId="{B75C470E-35A1-467F-AC79-8CD1D9E4D2C8}"/>
          </ac:picMkLst>
        </pc:picChg>
        <pc:picChg chg="add mod">
          <ac:chgData name="SERGIO RAFAEL ZAVARCE CALDERA" userId="e9adf020277893e7" providerId="LiveId" clId="{FDDDA4EB-DECC-4360-B75B-BCAB5B4B2E0F}" dt="2022-02-14T21:40:35.890" v="333"/>
          <ac:picMkLst>
            <pc:docMk/>
            <pc:sldMk cId="2768567146" sldId="268"/>
            <ac:picMk id="96" creationId="{FE05BBC5-B773-4CCF-B122-70A500FC4833}"/>
          </ac:picMkLst>
        </pc:picChg>
        <pc:cxnChg chg="mod">
          <ac:chgData name="SERGIO RAFAEL ZAVARCE CALDERA" userId="e9adf020277893e7" providerId="LiveId" clId="{FDDDA4EB-DECC-4360-B75B-BCAB5B4B2E0F}" dt="2022-02-14T20:51:22.873" v="50"/>
          <ac:cxnSpMkLst>
            <pc:docMk/>
            <pc:sldMk cId="2768567146" sldId="268"/>
            <ac:cxnSpMk id="5" creationId="{6FD89C5D-66D3-46CB-A415-F8959183BDFB}"/>
          </ac:cxnSpMkLst>
        </pc:cxnChg>
        <pc:cxnChg chg="mod">
          <ac:chgData name="SERGIO RAFAEL ZAVARCE CALDERA" userId="e9adf020277893e7" providerId="LiveId" clId="{FDDDA4EB-DECC-4360-B75B-BCAB5B4B2E0F}" dt="2022-02-14T20:51:22.873" v="50"/>
          <ac:cxnSpMkLst>
            <pc:docMk/>
            <pc:sldMk cId="2768567146" sldId="268"/>
            <ac:cxnSpMk id="8" creationId="{C318A6F5-CE3F-455A-83F2-A1C793FF7052}"/>
          </ac:cxnSpMkLst>
        </pc:cxnChg>
        <pc:cxnChg chg="mod">
          <ac:chgData name="SERGIO RAFAEL ZAVARCE CALDERA" userId="e9adf020277893e7" providerId="LiveId" clId="{FDDDA4EB-DECC-4360-B75B-BCAB5B4B2E0F}" dt="2022-02-14T20:51:22.873" v="50"/>
          <ac:cxnSpMkLst>
            <pc:docMk/>
            <pc:sldMk cId="2768567146" sldId="268"/>
            <ac:cxnSpMk id="11" creationId="{64A16C98-4C95-46D1-9547-6A21D1DFA8F0}"/>
          </ac:cxnSpMkLst>
        </pc:cxnChg>
        <pc:cxnChg chg="mod">
          <ac:chgData name="SERGIO RAFAEL ZAVARCE CALDERA" userId="e9adf020277893e7" providerId="LiveId" clId="{FDDDA4EB-DECC-4360-B75B-BCAB5B4B2E0F}" dt="2022-02-14T20:51:22.873" v="50"/>
          <ac:cxnSpMkLst>
            <pc:docMk/>
            <pc:sldMk cId="2768567146" sldId="268"/>
            <ac:cxnSpMk id="14" creationId="{AF2113E4-5366-441A-ABA8-A6D4ACEF1A5B}"/>
          </ac:cxnSpMkLst>
        </pc:cxnChg>
        <pc:cxnChg chg="mod">
          <ac:chgData name="SERGIO RAFAEL ZAVARCE CALDERA" userId="e9adf020277893e7" providerId="LiveId" clId="{FDDDA4EB-DECC-4360-B75B-BCAB5B4B2E0F}" dt="2022-02-14T20:51:22.873" v="50"/>
          <ac:cxnSpMkLst>
            <pc:docMk/>
            <pc:sldMk cId="2768567146" sldId="268"/>
            <ac:cxnSpMk id="17" creationId="{BB65B62D-DE30-476D-B6DB-91BFC364D78E}"/>
          </ac:cxnSpMkLst>
        </pc:cxnChg>
        <pc:cxnChg chg="mod">
          <ac:chgData name="SERGIO RAFAEL ZAVARCE CALDERA" userId="e9adf020277893e7" providerId="LiveId" clId="{FDDDA4EB-DECC-4360-B75B-BCAB5B4B2E0F}" dt="2022-02-14T20:51:22.873" v="50"/>
          <ac:cxnSpMkLst>
            <pc:docMk/>
            <pc:sldMk cId="2768567146" sldId="268"/>
            <ac:cxnSpMk id="20" creationId="{20D6010F-ECCA-43C9-AD85-140453EDE57E}"/>
          </ac:cxnSpMkLst>
        </pc:cxnChg>
        <pc:cxnChg chg="mod">
          <ac:chgData name="SERGIO RAFAEL ZAVARCE CALDERA" userId="e9adf020277893e7" providerId="LiveId" clId="{FDDDA4EB-DECC-4360-B75B-BCAB5B4B2E0F}" dt="2022-02-14T20:51:22.873" v="50"/>
          <ac:cxnSpMkLst>
            <pc:docMk/>
            <pc:sldMk cId="2768567146" sldId="268"/>
            <ac:cxnSpMk id="23" creationId="{9C54116C-DE69-44C5-9BF0-82235BBF96CB}"/>
          </ac:cxnSpMkLst>
        </pc:cxnChg>
        <pc:cxnChg chg="mod">
          <ac:chgData name="SERGIO RAFAEL ZAVARCE CALDERA" userId="e9adf020277893e7" providerId="LiveId" clId="{FDDDA4EB-DECC-4360-B75B-BCAB5B4B2E0F}" dt="2022-02-14T20:51:22.873" v="50"/>
          <ac:cxnSpMkLst>
            <pc:docMk/>
            <pc:sldMk cId="2768567146" sldId="268"/>
            <ac:cxnSpMk id="26" creationId="{5F8E4116-8019-4312-B1EA-07D25465D890}"/>
          </ac:cxnSpMkLst>
        </pc:cxnChg>
        <pc:cxnChg chg="mod">
          <ac:chgData name="SERGIO RAFAEL ZAVARCE CALDERA" userId="e9adf020277893e7" providerId="LiveId" clId="{FDDDA4EB-DECC-4360-B75B-BCAB5B4B2E0F}" dt="2022-02-14T20:51:22.873" v="50"/>
          <ac:cxnSpMkLst>
            <pc:docMk/>
            <pc:sldMk cId="2768567146" sldId="268"/>
            <ac:cxnSpMk id="29" creationId="{89001092-0D12-4D2B-8BDF-F78B82D9031F}"/>
          </ac:cxnSpMkLst>
        </pc:cxnChg>
        <pc:cxnChg chg="add mod">
          <ac:chgData name="SERGIO RAFAEL ZAVARCE CALDERA" userId="e9adf020277893e7" providerId="LiveId" clId="{FDDDA4EB-DECC-4360-B75B-BCAB5B4B2E0F}" dt="2022-02-14T21:00:54.117" v="102" actId="164"/>
          <ac:cxnSpMkLst>
            <pc:docMk/>
            <pc:sldMk cId="2768567146" sldId="268"/>
            <ac:cxnSpMk id="36" creationId="{9294FDC7-9E1F-4F93-A36D-3BDFD61755F7}"/>
          </ac:cxnSpMkLst>
        </pc:cxnChg>
      </pc:sldChg>
      <pc:sldChg chg="addSp delSp modSp new mod modTransition modAnim">
        <pc:chgData name="SERGIO RAFAEL ZAVARCE CALDERA" userId="e9adf020277893e7" providerId="LiveId" clId="{FDDDA4EB-DECC-4360-B75B-BCAB5B4B2E0F}" dt="2022-02-14T21:42:06.921" v="336"/>
        <pc:sldMkLst>
          <pc:docMk/>
          <pc:sldMk cId="1887887217" sldId="269"/>
        </pc:sldMkLst>
        <pc:spChg chg="mod">
          <ac:chgData name="SERGIO RAFAEL ZAVARCE CALDERA" userId="e9adf020277893e7" providerId="LiveId" clId="{FDDDA4EB-DECC-4360-B75B-BCAB5B4B2E0F}" dt="2022-02-14T21:01:27.955" v="129" actId="20577"/>
          <ac:spMkLst>
            <pc:docMk/>
            <pc:sldMk cId="1887887217" sldId="269"/>
            <ac:spMk id="2" creationId="{93670FFF-A3CA-463C-A2E6-C1A8E1808749}"/>
          </ac:spMkLst>
        </pc:spChg>
        <pc:spChg chg="del">
          <ac:chgData name="SERGIO RAFAEL ZAVARCE CALDERA" userId="e9adf020277893e7" providerId="LiveId" clId="{FDDDA4EB-DECC-4360-B75B-BCAB5B4B2E0F}" dt="2022-02-14T21:01:25.659" v="120" actId="478"/>
          <ac:spMkLst>
            <pc:docMk/>
            <pc:sldMk cId="1887887217" sldId="269"/>
            <ac:spMk id="3" creationId="{B0647A57-8632-421C-89FF-8ACF79950F50}"/>
          </ac:spMkLst>
        </pc:spChg>
        <pc:spChg chg="mod">
          <ac:chgData name="SERGIO RAFAEL ZAVARCE CALDERA" userId="e9adf020277893e7" providerId="LiveId" clId="{FDDDA4EB-DECC-4360-B75B-BCAB5B4B2E0F}" dt="2022-02-14T21:01:23.676" v="119"/>
          <ac:spMkLst>
            <pc:docMk/>
            <pc:sldMk cId="1887887217" sldId="269"/>
            <ac:spMk id="15" creationId="{BAC7B62D-E720-427E-9524-CFDF11E18F6B}"/>
          </ac:spMkLst>
        </pc:spChg>
        <pc:spChg chg="mod">
          <ac:chgData name="SERGIO RAFAEL ZAVARCE CALDERA" userId="e9adf020277893e7" providerId="LiveId" clId="{FDDDA4EB-DECC-4360-B75B-BCAB5B4B2E0F}" dt="2022-02-14T21:01:23.676" v="119"/>
          <ac:spMkLst>
            <pc:docMk/>
            <pc:sldMk cId="1887887217" sldId="269"/>
            <ac:spMk id="16" creationId="{B2DC9123-7C0A-4242-9A4D-B068701324B3}"/>
          </ac:spMkLst>
        </pc:spChg>
        <pc:spChg chg="mod">
          <ac:chgData name="SERGIO RAFAEL ZAVARCE CALDERA" userId="e9adf020277893e7" providerId="LiveId" clId="{FDDDA4EB-DECC-4360-B75B-BCAB5B4B2E0F}" dt="2022-02-14T21:01:23.676" v="119"/>
          <ac:spMkLst>
            <pc:docMk/>
            <pc:sldMk cId="1887887217" sldId="269"/>
            <ac:spMk id="18" creationId="{9DD5B941-08AF-4088-90BA-6670455627A6}"/>
          </ac:spMkLst>
        </pc:spChg>
        <pc:spChg chg="mod">
          <ac:chgData name="SERGIO RAFAEL ZAVARCE CALDERA" userId="e9adf020277893e7" providerId="LiveId" clId="{FDDDA4EB-DECC-4360-B75B-BCAB5B4B2E0F}" dt="2022-02-14T21:01:23.676" v="119"/>
          <ac:spMkLst>
            <pc:docMk/>
            <pc:sldMk cId="1887887217" sldId="269"/>
            <ac:spMk id="20" creationId="{D0782201-DF4B-460C-AA0D-B8C6809EF86D}"/>
          </ac:spMkLst>
        </pc:spChg>
        <pc:spChg chg="mod">
          <ac:chgData name="SERGIO RAFAEL ZAVARCE CALDERA" userId="e9adf020277893e7" providerId="LiveId" clId="{FDDDA4EB-DECC-4360-B75B-BCAB5B4B2E0F}" dt="2022-02-14T21:01:23.676" v="119"/>
          <ac:spMkLst>
            <pc:docMk/>
            <pc:sldMk cId="1887887217" sldId="269"/>
            <ac:spMk id="22" creationId="{DFA07B90-3B93-46BF-A35B-EEA21770210A}"/>
          </ac:spMkLst>
        </pc:spChg>
        <pc:spChg chg="mod">
          <ac:chgData name="SERGIO RAFAEL ZAVARCE CALDERA" userId="e9adf020277893e7" providerId="LiveId" clId="{FDDDA4EB-DECC-4360-B75B-BCAB5B4B2E0F}" dt="2022-02-14T21:01:23.676" v="119"/>
          <ac:spMkLst>
            <pc:docMk/>
            <pc:sldMk cId="1887887217" sldId="269"/>
            <ac:spMk id="24" creationId="{A21569C6-F614-48C9-A9E0-E6A81715DE38}"/>
          </ac:spMkLst>
        </pc:spChg>
        <pc:spChg chg="mod">
          <ac:chgData name="SERGIO RAFAEL ZAVARCE CALDERA" userId="e9adf020277893e7" providerId="LiveId" clId="{FDDDA4EB-DECC-4360-B75B-BCAB5B4B2E0F}" dt="2022-02-14T21:01:23.676" v="119"/>
          <ac:spMkLst>
            <pc:docMk/>
            <pc:sldMk cId="1887887217" sldId="269"/>
            <ac:spMk id="26" creationId="{D5B037B6-DDD2-45E1-8A58-685CCB73EEE0}"/>
          </ac:spMkLst>
        </pc:spChg>
        <pc:spChg chg="mod">
          <ac:chgData name="SERGIO RAFAEL ZAVARCE CALDERA" userId="e9adf020277893e7" providerId="LiveId" clId="{FDDDA4EB-DECC-4360-B75B-BCAB5B4B2E0F}" dt="2022-02-14T21:01:23.676" v="119"/>
          <ac:spMkLst>
            <pc:docMk/>
            <pc:sldMk cId="1887887217" sldId="269"/>
            <ac:spMk id="28" creationId="{6AAEF434-EE9E-41CA-9FF2-BB08AD000F89}"/>
          </ac:spMkLst>
        </pc:spChg>
        <pc:spChg chg="mod">
          <ac:chgData name="SERGIO RAFAEL ZAVARCE CALDERA" userId="e9adf020277893e7" providerId="LiveId" clId="{FDDDA4EB-DECC-4360-B75B-BCAB5B4B2E0F}" dt="2022-02-14T21:01:23.676" v="119"/>
          <ac:spMkLst>
            <pc:docMk/>
            <pc:sldMk cId="1887887217" sldId="269"/>
            <ac:spMk id="30" creationId="{C49CB810-4803-4CD2-B304-96F9ABE371CA}"/>
          </ac:spMkLst>
        </pc:spChg>
        <pc:spChg chg="mod">
          <ac:chgData name="SERGIO RAFAEL ZAVARCE CALDERA" userId="e9adf020277893e7" providerId="LiveId" clId="{FDDDA4EB-DECC-4360-B75B-BCAB5B4B2E0F}" dt="2022-02-14T21:01:23.676" v="119"/>
          <ac:spMkLst>
            <pc:docMk/>
            <pc:sldMk cId="1887887217" sldId="269"/>
            <ac:spMk id="32" creationId="{465A1272-4378-4E19-AD52-3B481D0924E0}"/>
          </ac:spMkLst>
        </pc:spChg>
        <pc:spChg chg="mod">
          <ac:chgData name="SERGIO RAFAEL ZAVARCE CALDERA" userId="e9adf020277893e7" providerId="LiveId" clId="{FDDDA4EB-DECC-4360-B75B-BCAB5B4B2E0F}" dt="2022-02-14T21:01:23.676" v="119"/>
          <ac:spMkLst>
            <pc:docMk/>
            <pc:sldMk cId="1887887217" sldId="269"/>
            <ac:spMk id="34" creationId="{3410FAC5-2949-4A49-AA8C-420FF163BA13}"/>
          </ac:spMkLst>
        </pc:spChg>
        <pc:spChg chg="add mod">
          <ac:chgData name="SERGIO RAFAEL ZAVARCE CALDERA" userId="e9adf020277893e7" providerId="LiveId" clId="{FDDDA4EB-DECC-4360-B75B-BCAB5B4B2E0F}" dt="2022-02-14T21:02:35.951" v="138" actId="1076"/>
          <ac:spMkLst>
            <pc:docMk/>
            <pc:sldMk cId="1887887217" sldId="269"/>
            <ac:spMk id="35" creationId="{7E7BA7BB-21B3-45E6-9AA0-C34B9FFC65D1}"/>
          </ac:spMkLst>
        </pc:spChg>
        <pc:spChg chg="add mod">
          <ac:chgData name="SERGIO RAFAEL ZAVARCE CALDERA" userId="e9adf020277893e7" providerId="LiveId" clId="{FDDDA4EB-DECC-4360-B75B-BCAB5B4B2E0F}" dt="2022-02-14T21:02:46.721" v="140" actId="1076"/>
          <ac:spMkLst>
            <pc:docMk/>
            <pc:sldMk cId="1887887217" sldId="269"/>
            <ac:spMk id="36" creationId="{26CA41C6-A976-4BBB-AEB7-BC0289CBC4E0}"/>
          </ac:spMkLst>
        </pc:spChg>
        <pc:grpChg chg="add mod">
          <ac:chgData name="SERGIO RAFAEL ZAVARCE CALDERA" userId="e9adf020277893e7" providerId="LiveId" clId="{FDDDA4EB-DECC-4360-B75B-BCAB5B4B2E0F}" dt="2022-02-14T21:02:51.217" v="142" actId="1076"/>
          <ac:grpSpMkLst>
            <pc:docMk/>
            <pc:sldMk cId="1887887217" sldId="269"/>
            <ac:grpSpMk id="4" creationId="{C1269BCA-3E79-4A36-8F7F-57407A1A9946}"/>
          </ac:grpSpMkLst>
        </pc:grpChg>
        <pc:grpChg chg="mod">
          <ac:chgData name="SERGIO RAFAEL ZAVARCE CALDERA" userId="e9adf020277893e7" providerId="LiveId" clId="{FDDDA4EB-DECC-4360-B75B-BCAB5B4B2E0F}" dt="2022-02-14T21:01:23.676" v="119"/>
          <ac:grpSpMkLst>
            <pc:docMk/>
            <pc:sldMk cId="1887887217" sldId="269"/>
            <ac:grpSpMk id="5" creationId="{7A25C7D7-D11E-4820-9D4B-3722F01A3810}"/>
          </ac:grpSpMkLst>
        </pc:grpChg>
        <pc:grpChg chg="mod">
          <ac:chgData name="SERGIO RAFAEL ZAVARCE CALDERA" userId="e9adf020277893e7" providerId="LiveId" clId="{FDDDA4EB-DECC-4360-B75B-BCAB5B4B2E0F}" dt="2022-02-14T21:01:23.676" v="119"/>
          <ac:grpSpMkLst>
            <pc:docMk/>
            <pc:sldMk cId="1887887217" sldId="269"/>
            <ac:grpSpMk id="6" creationId="{210B410F-CE34-4F1A-A441-DB55F71F5B51}"/>
          </ac:grpSpMkLst>
        </pc:grpChg>
        <pc:grpChg chg="mod">
          <ac:chgData name="SERGIO RAFAEL ZAVARCE CALDERA" userId="e9adf020277893e7" providerId="LiveId" clId="{FDDDA4EB-DECC-4360-B75B-BCAB5B4B2E0F}" dt="2022-02-14T21:01:23.676" v="119"/>
          <ac:grpSpMkLst>
            <pc:docMk/>
            <pc:sldMk cId="1887887217" sldId="269"/>
            <ac:grpSpMk id="7" creationId="{9906FF10-5563-4261-9359-0EE5B90588C2}"/>
          </ac:grpSpMkLst>
        </pc:grpChg>
        <pc:grpChg chg="mod">
          <ac:chgData name="SERGIO RAFAEL ZAVARCE CALDERA" userId="e9adf020277893e7" providerId="LiveId" clId="{FDDDA4EB-DECC-4360-B75B-BCAB5B4B2E0F}" dt="2022-02-14T21:01:23.676" v="119"/>
          <ac:grpSpMkLst>
            <pc:docMk/>
            <pc:sldMk cId="1887887217" sldId="269"/>
            <ac:grpSpMk id="8" creationId="{B37F4FF4-1603-4B93-A2F7-16EA7C617B06}"/>
          </ac:grpSpMkLst>
        </pc:grpChg>
        <pc:grpChg chg="mod">
          <ac:chgData name="SERGIO RAFAEL ZAVARCE CALDERA" userId="e9adf020277893e7" providerId="LiveId" clId="{FDDDA4EB-DECC-4360-B75B-BCAB5B4B2E0F}" dt="2022-02-14T21:01:23.676" v="119"/>
          <ac:grpSpMkLst>
            <pc:docMk/>
            <pc:sldMk cId="1887887217" sldId="269"/>
            <ac:grpSpMk id="9" creationId="{A9667A70-50A9-4F85-8C66-B30C558C9ADE}"/>
          </ac:grpSpMkLst>
        </pc:grpChg>
        <pc:grpChg chg="mod">
          <ac:chgData name="SERGIO RAFAEL ZAVARCE CALDERA" userId="e9adf020277893e7" providerId="LiveId" clId="{FDDDA4EB-DECC-4360-B75B-BCAB5B4B2E0F}" dt="2022-02-14T21:01:23.676" v="119"/>
          <ac:grpSpMkLst>
            <pc:docMk/>
            <pc:sldMk cId="1887887217" sldId="269"/>
            <ac:grpSpMk id="10" creationId="{CCF8A00C-2EF2-40F1-A005-F8792F3A0E47}"/>
          </ac:grpSpMkLst>
        </pc:grpChg>
        <pc:grpChg chg="mod">
          <ac:chgData name="SERGIO RAFAEL ZAVARCE CALDERA" userId="e9adf020277893e7" providerId="LiveId" clId="{FDDDA4EB-DECC-4360-B75B-BCAB5B4B2E0F}" dt="2022-02-14T21:01:23.676" v="119"/>
          <ac:grpSpMkLst>
            <pc:docMk/>
            <pc:sldMk cId="1887887217" sldId="269"/>
            <ac:grpSpMk id="11" creationId="{364A1810-7233-4CA1-9C06-5F397BB5099E}"/>
          </ac:grpSpMkLst>
        </pc:grpChg>
        <pc:grpChg chg="mod">
          <ac:chgData name="SERGIO RAFAEL ZAVARCE CALDERA" userId="e9adf020277893e7" providerId="LiveId" clId="{FDDDA4EB-DECC-4360-B75B-BCAB5B4B2E0F}" dt="2022-02-14T21:01:23.676" v="119"/>
          <ac:grpSpMkLst>
            <pc:docMk/>
            <pc:sldMk cId="1887887217" sldId="269"/>
            <ac:grpSpMk id="12" creationId="{ED0A53FD-60A8-47A9-9607-A37727B732F8}"/>
          </ac:grpSpMkLst>
        </pc:grpChg>
        <pc:grpChg chg="mod">
          <ac:chgData name="SERGIO RAFAEL ZAVARCE CALDERA" userId="e9adf020277893e7" providerId="LiveId" clId="{FDDDA4EB-DECC-4360-B75B-BCAB5B4B2E0F}" dt="2022-02-14T21:01:23.676" v="119"/>
          <ac:grpSpMkLst>
            <pc:docMk/>
            <pc:sldMk cId="1887887217" sldId="269"/>
            <ac:grpSpMk id="13" creationId="{E213BD2C-4A61-4D33-9603-86DD9C22A8E8}"/>
          </ac:grpSpMkLst>
        </pc:grpChg>
        <pc:grpChg chg="mod">
          <ac:chgData name="SERGIO RAFAEL ZAVARCE CALDERA" userId="e9adf020277893e7" providerId="LiveId" clId="{FDDDA4EB-DECC-4360-B75B-BCAB5B4B2E0F}" dt="2022-02-14T21:01:23.676" v="119"/>
          <ac:grpSpMkLst>
            <pc:docMk/>
            <pc:sldMk cId="1887887217" sldId="269"/>
            <ac:grpSpMk id="14" creationId="{3F866570-94B1-4771-9AE1-1F7CDB3CDD2B}"/>
          </ac:grpSpMkLst>
        </pc:grpChg>
        <pc:picChg chg="add del mod">
          <ac:chgData name="SERGIO RAFAEL ZAVARCE CALDERA" userId="e9adf020277893e7" providerId="LiveId" clId="{FDDDA4EB-DECC-4360-B75B-BCAB5B4B2E0F}" dt="2022-02-14T21:41:51.838" v="335"/>
          <ac:picMkLst>
            <pc:docMk/>
            <pc:sldMk cId="1887887217" sldId="269"/>
            <ac:picMk id="37" creationId="{639D537E-8F31-416B-8B51-08088609DBC0}"/>
          </ac:picMkLst>
        </pc:picChg>
        <pc:picChg chg="add mod">
          <ac:chgData name="SERGIO RAFAEL ZAVARCE CALDERA" userId="e9adf020277893e7" providerId="LiveId" clId="{FDDDA4EB-DECC-4360-B75B-BCAB5B4B2E0F}" dt="2022-02-14T21:42:06.921" v="336"/>
          <ac:picMkLst>
            <pc:docMk/>
            <pc:sldMk cId="1887887217" sldId="269"/>
            <ac:picMk id="38" creationId="{02467447-6246-42D0-AA70-03A5C9121302}"/>
          </ac:picMkLst>
        </pc:picChg>
        <pc:cxnChg chg="mod">
          <ac:chgData name="SERGIO RAFAEL ZAVARCE CALDERA" userId="e9adf020277893e7" providerId="LiveId" clId="{FDDDA4EB-DECC-4360-B75B-BCAB5B4B2E0F}" dt="2022-02-14T21:01:23.676" v="119"/>
          <ac:cxnSpMkLst>
            <pc:docMk/>
            <pc:sldMk cId="1887887217" sldId="269"/>
            <ac:cxnSpMk id="17" creationId="{40A2C875-369D-4255-898B-9DA6597F60EE}"/>
          </ac:cxnSpMkLst>
        </pc:cxnChg>
        <pc:cxnChg chg="mod">
          <ac:chgData name="SERGIO RAFAEL ZAVARCE CALDERA" userId="e9adf020277893e7" providerId="LiveId" clId="{FDDDA4EB-DECC-4360-B75B-BCAB5B4B2E0F}" dt="2022-02-14T21:01:23.676" v="119"/>
          <ac:cxnSpMkLst>
            <pc:docMk/>
            <pc:sldMk cId="1887887217" sldId="269"/>
            <ac:cxnSpMk id="19" creationId="{FA304EDB-452E-41A2-A51D-DF7300FBEAC0}"/>
          </ac:cxnSpMkLst>
        </pc:cxnChg>
        <pc:cxnChg chg="mod">
          <ac:chgData name="SERGIO RAFAEL ZAVARCE CALDERA" userId="e9adf020277893e7" providerId="LiveId" clId="{FDDDA4EB-DECC-4360-B75B-BCAB5B4B2E0F}" dt="2022-02-14T21:01:23.676" v="119"/>
          <ac:cxnSpMkLst>
            <pc:docMk/>
            <pc:sldMk cId="1887887217" sldId="269"/>
            <ac:cxnSpMk id="21" creationId="{F5373397-3C26-4025-8840-89A00A45F44F}"/>
          </ac:cxnSpMkLst>
        </pc:cxnChg>
        <pc:cxnChg chg="mod">
          <ac:chgData name="SERGIO RAFAEL ZAVARCE CALDERA" userId="e9adf020277893e7" providerId="LiveId" clId="{FDDDA4EB-DECC-4360-B75B-BCAB5B4B2E0F}" dt="2022-02-14T21:01:23.676" v="119"/>
          <ac:cxnSpMkLst>
            <pc:docMk/>
            <pc:sldMk cId="1887887217" sldId="269"/>
            <ac:cxnSpMk id="23" creationId="{FC4AC84D-6F6A-4694-92AC-6FDEB3E23EF9}"/>
          </ac:cxnSpMkLst>
        </pc:cxnChg>
        <pc:cxnChg chg="mod">
          <ac:chgData name="SERGIO RAFAEL ZAVARCE CALDERA" userId="e9adf020277893e7" providerId="LiveId" clId="{FDDDA4EB-DECC-4360-B75B-BCAB5B4B2E0F}" dt="2022-02-14T21:01:23.676" v="119"/>
          <ac:cxnSpMkLst>
            <pc:docMk/>
            <pc:sldMk cId="1887887217" sldId="269"/>
            <ac:cxnSpMk id="25" creationId="{E0313837-EE19-450E-A3D0-63A2CBCB0CB2}"/>
          </ac:cxnSpMkLst>
        </pc:cxnChg>
        <pc:cxnChg chg="mod">
          <ac:chgData name="SERGIO RAFAEL ZAVARCE CALDERA" userId="e9adf020277893e7" providerId="LiveId" clId="{FDDDA4EB-DECC-4360-B75B-BCAB5B4B2E0F}" dt="2022-02-14T21:01:23.676" v="119"/>
          <ac:cxnSpMkLst>
            <pc:docMk/>
            <pc:sldMk cId="1887887217" sldId="269"/>
            <ac:cxnSpMk id="27" creationId="{7F8637D4-CADB-4A12-994D-9F405EDF375E}"/>
          </ac:cxnSpMkLst>
        </pc:cxnChg>
        <pc:cxnChg chg="mod">
          <ac:chgData name="SERGIO RAFAEL ZAVARCE CALDERA" userId="e9adf020277893e7" providerId="LiveId" clId="{FDDDA4EB-DECC-4360-B75B-BCAB5B4B2E0F}" dt="2022-02-14T21:01:23.676" v="119"/>
          <ac:cxnSpMkLst>
            <pc:docMk/>
            <pc:sldMk cId="1887887217" sldId="269"/>
            <ac:cxnSpMk id="29" creationId="{0A7C4980-DD54-4712-9553-9C9CD6BC9544}"/>
          </ac:cxnSpMkLst>
        </pc:cxnChg>
        <pc:cxnChg chg="mod">
          <ac:chgData name="SERGIO RAFAEL ZAVARCE CALDERA" userId="e9adf020277893e7" providerId="LiveId" clId="{FDDDA4EB-DECC-4360-B75B-BCAB5B4B2E0F}" dt="2022-02-14T21:01:23.676" v="119"/>
          <ac:cxnSpMkLst>
            <pc:docMk/>
            <pc:sldMk cId="1887887217" sldId="269"/>
            <ac:cxnSpMk id="31" creationId="{88E5C1A2-4B9F-42B4-B454-D6BD9CAE9629}"/>
          </ac:cxnSpMkLst>
        </pc:cxnChg>
        <pc:cxnChg chg="mod">
          <ac:chgData name="SERGIO RAFAEL ZAVARCE CALDERA" userId="e9adf020277893e7" providerId="LiveId" clId="{FDDDA4EB-DECC-4360-B75B-BCAB5B4B2E0F}" dt="2022-02-14T21:01:23.676" v="119"/>
          <ac:cxnSpMkLst>
            <pc:docMk/>
            <pc:sldMk cId="1887887217" sldId="269"/>
            <ac:cxnSpMk id="33" creationId="{B1A542BF-8491-4A8F-A0BB-D1E998FE29D9}"/>
          </ac:cxnSpMkLst>
        </pc:cxnChg>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7" name="Google Shape;24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3" name="Google Shape;32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619012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5" name="Google Shape;335;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5" name="Google Shape;25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64" name="Google Shape;26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3" name="Google Shape;27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2" name="Google Shape;28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114fa22f6e7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114fa22f6e7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8" name="Google Shape;29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just" rtl="0">
              <a:spcBef>
                <a:spcPts val="1200"/>
              </a:spcBef>
              <a:spcAft>
                <a:spcPts val="1200"/>
              </a:spcAft>
            </a:pPr>
            <a:r>
              <a:rPr lang="en-US" sz="1800" b="0" i="0" u="none" strike="noStrike" dirty="0">
                <a:solidFill>
                  <a:srgbClr val="000000"/>
                </a:solidFill>
                <a:effectLst/>
                <a:latin typeface="Arial" panose="020B0604020202020204" pitchFamily="34" charset="0"/>
              </a:rPr>
              <a:t>In this slide we can see a high-level overview of key milestones, keeping in mind good practices and aligned objectives between stakeholders and the project team.</a:t>
            </a:r>
            <a:endParaRPr lang="en-US" b="0" dirty="0">
              <a:effectLst/>
            </a:endParaRPr>
          </a:p>
          <a:p>
            <a:pPr algn="just" rtl="0">
              <a:spcBef>
                <a:spcPts val="1200"/>
              </a:spcBef>
              <a:spcAft>
                <a:spcPts val="1200"/>
              </a:spcAft>
            </a:pPr>
            <a:r>
              <a:rPr lang="en-US" sz="1800" b="0" i="0" u="none" strike="noStrike" dirty="0">
                <a:solidFill>
                  <a:srgbClr val="000000"/>
                </a:solidFill>
                <a:effectLst/>
                <a:latin typeface="Arial" panose="020B0604020202020204" pitchFamily="34" charset="0"/>
              </a:rPr>
              <a:t>The goal is to have a successful project, delivered on time and with the approval of every party involved.</a:t>
            </a:r>
            <a:endParaRPr lang="en-US" b="0" dirty="0">
              <a:effectLst/>
            </a:endParaRPr>
          </a:p>
          <a:p>
            <a:pPr algn="just" rtl="0">
              <a:spcBef>
                <a:spcPts val="1200"/>
              </a:spcBef>
              <a:spcAft>
                <a:spcPts val="1200"/>
              </a:spcAft>
            </a:pPr>
            <a:r>
              <a:rPr lang="en-US" sz="1800" b="0" i="0" u="none" strike="noStrike" dirty="0">
                <a:solidFill>
                  <a:srgbClr val="000000"/>
                </a:solidFill>
                <a:effectLst/>
                <a:latin typeface="Arial" panose="020B0604020202020204" pitchFamily="34" charset="0"/>
              </a:rPr>
              <a:t>As you can see, the requirement gathering process started on the 17</a:t>
            </a:r>
            <a:r>
              <a:rPr lang="en-US" sz="1800" b="0" i="0" u="none" strike="noStrike" baseline="30000" dirty="0">
                <a:solidFill>
                  <a:srgbClr val="000000"/>
                </a:solidFill>
                <a:effectLst/>
                <a:latin typeface="Arial" panose="020B0604020202020204" pitchFamily="34" charset="0"/>
              </a:rPr>
              <a:t>th</a:t>
            </a:r>
            <a:r>
              <a:rPr lang="en-US" sz="1800" b="0" i="0" u="none" strike="noStrike" dirty="0">
                <a:solidFill>
                  <a:srgbClr val="000000"/>
                </a:solidFill>
                <a:effectLst/>
                <a:latin typeface="Calibri" panose="020F0502020204030204" pitchFamily="34" charset="0"/>
              </a:rPr>
              <a:t> </a:t>
            </a:r>
            <a:r>
              <a:rPr lang="en-US" sz="1800" b="0" i="0" u="none" strike="noStrike" dirty="0">
                <a:solidFill>
                  <a:srgbClr val="000000"/>
                </a:solidFill>
                <a:effectLst/>
                <a:latin typeface="Arial" panose="020B0604020202020204" pitchFamily="34" charset="0"/>
              </a:rPr>
              <a:t>of November. This step has been reviewed carefully because it represents the backbone of the whole project.</a:t>
            </a:r>
            <a:endParaRPr lang="en-US" b="0" dirty="0">
              <a:effectLst/>
            </a:endParaRPr>
          </a:p>
          <a:p>
            <a:pPr algn="just" rtl="0">
              <a:spcBef>
                <a:spcPts val="1200"/>
              </a:spcBef>
              <a:spcAft>
                <a:spcPts val="1200"/>
              </a:spcAft>
            </a:pPr>
            <a:r>
              <a:rPr lang="en-US" sz="1800" b="0" i="0" u="none" strike="noStrike" dirty="0">
                <a:solidFill>
                  <a:srgbClr val="000000"/>
                </a:solidFill>
                <a:effectLst/>
                <a:latin typeface="Arial" panose="020B0604020202020204" pitchFamily="34" charset="0"/>
              </a:rPr>
              <a:t>On the 10th of January, we began what we called the “design, planning and estimation” phase. At this moment, we had a complete picture of what the stakeholders wanted and how we would proceed with the resources and experience that our team is capable of delivering.</a:t>
            </a:r>
            <a:endParaRPr lang="en-US" b="0" dirty="0">
              <a:effectLst/>
            </a:endParaRPr>
          </a:p>
          <a:p>
            <a:pPr algn="just" rtl="0">
              <a:spcBef>
                <a:spcPts val="1200"/>
              </a:spcBef>
              <a:spcAft>
                <a:spcPts val="1200"/>
              </a:spcAft>
            </a:pPr>
            <a:r>
              <a:rPr lang="en-US" sz="1800" b="0" i="0" u="none" strike="noStrike" dirty="0">
                <a:solidFill>
                  <a:srgbClr val="000000"/>
                </a:solidFill>
                <a:effectLst/>
                <a:latin typeface="Arial" panose="020B0604020202020204" pitchFamily="34" charset="0"/>
              </a:rPr>
              <a:t>The development process has been divided into two phases to perform regression tests before the end of each one. It also focuses on delivering the top priority requirements in the first phase. This phase was scheduled to start on the 21st of January and it has been completed.</a:t>
            </a:r>
            <a:endParaRPr lang="en-US" b="0" dirty="0">
              <a:effectLst/>
            </a:endParaRPr>
          </a:p>
          <a:p>
            <a:pPr algn="just" rtl="0">
              <a:spcBef>
                <a:spcPts val="1200"/>
              </a:spcBef>
              <a:spcAft>
                <a:spcPts val="1200"/>
              </a:spcAft>
            </a:pPr>
            <a:r>
              <a:rPr lang="en-US" sz="1800" b="0" i="0" u="none" strike="noStrike" dirty="0">
                <a:solidFill>
                  <a:srgbClr val="000000"/>
                </a:solidFill>
                <a:effectLst/>
                <a:latin typeface="Arial" panose="020B0604020202020204" pitchFamily="34" charset="0"/>
              </a:rPr>
              <a:t>On the slide, you can see our current state. We are planning to start the second development phase, projected to be ready by the 21st of March, where we have scheduled to perform the User Acceptance Testing Sign-off.</a:t>
            </a:r>
            <a:endParaRPr lang="en-US" b="0" dirty="0">
              <a:effectLst/>
            </a:endParaRPr>
          </a:p>
          <a:p>
            <a:pPr algn="just" rtl="0">
              <a:spcBef>
                <a:spcPts val="1200"/>
              </a:spcBef>
              <a:spcAft>
                <a:spcPts val="1200"/>
              </a:spcAft>
            </a:pPr>
            <a:r>
              <a:rPr lang="en-US" sz="1800" b="0" i="0" u="none" strike="noStrike" dirty="0">
                <a:solidFill>
                  <a:srgbClr val="000000"/>
                </a:solidFill>
                <a:effectLst/>
                <a:latin typeface="Arial" panose="020B0604020202020204" pitchFamily="34" charset="0"/>
              </a:rPr>
              <a:t>Finally, the project is scheduled to go live by the 4th of April.</a:t>
            </a:r>
            <a:endParaRPr lang="en-US" b="0" dirty="0">
              <a:effectLst/>
            </a:endParaRPr>
          </a:p>
          <a:p>
            <a:pPr marL="158750" indent="0">
              <a:buNone/>
            </a:pPr>
            <a:endParaRPr dirty="0"/>
          </a:p>
        </p:txBody>
      </p:sp>
      <p:sp>
        <p:nvSpPr>
          <p:cNvPr id="315" name="Google Shape;31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6" name="Google Shape;30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22"/>
        <p:cNvGrpSpPr/>
        <p:nvPr/>
      </p:nvGrpSpPr>
      <p:grpSpPr>
        <a:xfrm>
          <a:off x="0" y="0"/>
          <a:ext cx="0" cy="0"/>
          <a:chOff x="0" y="0"/>
          <a:chExt cx="0" cy="0"/>
        </a:xfrm>
      </p:grpSpPr>
      <p:grpSp>
        <p:nvGrpSpPr>
          <p:cNvPr id="23" name="Google Shape;23;p13"/>
          <p:cNvGrpSpPr/>
          <p:nvPr/>
        </p:nvGrpSpPr>
        <p:grpSpPr>
          <a:xfrm>
            <a:off x="0" y="0"/>
            <a:ext cx="12192000" cy="6858000"/>
            <a:chOff x="0" y="0"/>
            <a:chExt cx="12192000" cy="6858000"/>
          </a:xfrm>
        </p:grpSpPr>
        <p:sp>
          <p:nvSpPr>
            <p:cNvPr id="24" name="Google Shape;24;p13"/>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13"/>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6" name="Google Shape;26;p13"/>
          <p:cNvSpPr txBox="1">
            <a:spLocks noGrp="1"/>
          </p:cNvSpPr>
          <p:nvPr>
            <p:ph type="ctrTitle"/>
          </p:nvPr>
        </p:nvSpPr>
        <p:spPr>
          <a:xfrm>
            <a:off x="1154955" y="2099733"/>
            <a:ext cx="8825658" cy="267764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5400"/>
              <a:buFont typeface="Century Gothic"/>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3"/>
          <p:cNvSpPr txBox="1">
            <a:spLocks noGrp="1"/>
          </p:cNvSpPr>
          <p:nvPr>
            <p:ph type="subTitle" idx="1"/>
          </p:nvPr>
        </p:nvSpPr>
        <p:spPr>
          <a:xfrm>
            <a:off x="1154955" y="4777380"/>
            <a:ext cx="8825658" cy="861420"/>
          </a:xfrm>
          <a:prstGeom prst="rect">
            <a:avLst/>
          </a:prstGeom>
          <a:noFill/>
          <a:ln>
            <a:noFill/>
          </a:ln>
        </p:spPr>
        <p:txBody>
          <a:bodyPr spcFirstLastPara="1" wrap="square" lIns="91425" tIns="45700" rIns="91425" bIns="45700" anchor="t" anchorCtr="0">
            <a:normAutofit/>
          </a:bodyPr>
          <a:lstStyle>
            <a:lvl1pPr lvl="0" algn="l">
              <a:spcBef>
                <a:spcPts val="1000"/>
              </a:spcBef>
              <a:spcAft>
                <a:spcPts val="0"/>
              </a:spcAft>
              <a:buSzPts val="1440"/>
              <a:buNone/>
              <a:defRPr cap="none">
                <a:solidFill>
                  <a:srgbClr val="EE52A4"/>
                </a:solidFill>
              </a:defRPr>
            </a:lvl1pPr>
            <a:lvl2pPr lvl="1" algn="ctr">
              <a:spcBef>
                <a:spcPts val="1000"/>
              </a:spcBef>
              <a:spcAft>
                <a:spcPts val="0"/>
              </a:spcAft>
              <a:buSzPts val="1280"/>
              <a:buNone/>
              <a:defRPr>
                <a:solidFill>
                  <a:srgbClr val="888888"/>
                </a:solidFill>
              </a:defRPr>
            </a:lvl2pPr>
            <a:lvl3pPr lvl="2" algn="ctr">
              <a:spcBef>
                <a:spcPts val="1000"/>
              </a:spcBef>
              <a:spcAft>
                <a:spcPts val="0"/>
              </a:spcAft>
              <a:buSzPts val="1120"/>
              <a:buNone/>
              <a:defRPr>
                <a:solidFill>
                  <a:srgbClr val="888888"/>
                </a:solidFill>
              </a:defRPr>
            </a:lvl3pPr>
            <a:lvl4pPr lvl="3" algn="ctr">
              <a:spcBef>
                <a:spcPts val="1000"/>
              </a:spcBef>
              <a:spcAft>
                <a:spcPts val="0"/>
              </a:spcAft>
              <a:buSzPts val="960"/>
              <a:buNone/>
              <a:defRPr>
                <a:solidFill>
                  <a:srgbClr val="888888"/>
                </a:solidFill>
              </a:defRPr>
            </a:lvl4pPr>
            <a:lvl5pPr lvl="4" algn="ctr">
              <a:spcBef>
                <a:spcPts val="1000"/>
              </a:spcBef>
              <a:spcAft>
                <a:spcPts val="0"/>
              </a:spcAft>
              <a:buSzPts val="96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a:endParaRPr/>
          </a:p>
        </p:txBody>
      </p:sp>
      <p:sp>
        <p:nvSpPr>
          <p:cNvPr id="28" name="Google Shape;28;p13"/>
          <p:cNvSpPr txBox="1">
            <a:spLocks noGrp="1"/>
          </p:cNvSpPr>
          <p:nvPr>
            <p:ph type="dt" idx="10"/>
          </p:nvPr>
        </p:nvSpPr>
        <p:spPr>
          <a:xfrm rot="5400000">
            <a:off x="10158984" y="1792224"/>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3"/>
          <p:cNvSpPr txBox="1">
            <a:spLocks noGrp="1"/>
          </p:cNvSpPr>
          <p:nvPr>
            <p:ph type="ftr" idx="11"/>
          </p:nvPr>
        </p:nvSpPr>
        <p:spPr>
          <a:xfrm rot="5400000">
            <a:off x="8951976" y="3227832"/>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3"/>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13"/>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120"/>
        <p:cNvGrpSpPr/>
        <p:nvPr/>
      </p:nvGrpSpPr>
      <p:grpSpPr>
        <a:xfrm>
          <a:off x="0" y="0"/>
          <a:ext cx="0" cy="0"/>
          <a:chOff x="0" y="0"/>
          <a:chExt cx="0" cy="0"/>
        </a:xfrm>
      </p:grpSpPr>
      <p:grpSp>
        <p:nvGrpSpPr>
          <p:cNvPr id="121" name="Google Shape;121;p22"/>
          <p:cNvGrpSpPr/>
          <p:nvPr/>
        </p:nvGrpSpPr>
        <p:grpSpPr>
          <a:xfrm>
            <a:off x="0" y="0"/>
            <a:ext cx="12192000" cy="6858000"/>
            <a:chOff x="0" y="0"/>
            <a:chExt cx="12192000" cy="6858000"/>
          </a:xfrm>
        </p:grpSpPr>
        <p:sp>
          <p:nvSpPr>
            <p:cNvPr id="122" name="Google Shape;122;p22"/>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2"/>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2"/>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2"/>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2"/>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2"/>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2"/>
            <p:cNvSpPr/>
            <p:nvPr/>
          </p:nvSpPr>
          <p:spPr>
            <a:xfrm rot="10371525">
              <a:off x="263767" y="4438254"/>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2"/>
            <p:cNvSpPr/>
            <p:nvPr/>
          </p:nvSpPr>
          <p:spPr>
            <a:xfrm rot="10800000">
              <a:off x="459506" y="321130"/>
              <a:ext cx="11277600" cy="4533900"/>
            </a:xfrm>
            <a:custGeom>
              <a:avLst/>
              <a:gdLst/>
              <a:ahLst/>
              <a:cxnLst/>
              <a:rect l="l" t="t" r="r" b="b"/>
              <a:pathLst>
                <a:path w="7104" h="2856" extrusionOk="0">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30" name="Google Shape;130;p22"/>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31" name="Google Shape;131;p22"/>
          <p:cNvSpPr txBox="1">
            <a:spLocks noGrp="1"/>
          </p:cNvSpPr>
          <p:nvPr>
            <p:ph type="title"/>
          </p:nvPr>
        </p:nvSpPr>
        <p:spPr>
          <a:xfrm>
            <a:off x="1154954" y="4969927"/>
            <a:ext cx="8825659"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2"/>
              </a:buClr>
              <a:buSzPts val="2400"/>
              <a:buFont typeface="Century Gothic"/>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2" name="Google Shape;132;p22"/>
          <p:cNvSpPr>
            <a:spLocks noGrp="1"/>
          </p:cNvSpPr>
          <p:nvPr>
            <p:ph type="pic" idx="2"/>
          </p:nvPr>
        </p:nvSpPr>
        <p:spPr>
          <a:xfrm>
            <a:off x="1154954" y="685800"/>
            <a:ext cx="8825659" cy="3429000"/>
          </a:xfrm>
          <a:prstGeom prst="roundRect">
            <a:avLst>
              <a:gd name="adj" fmla="val 1858"/>
            </a:avLst>
          </a:prstGeom>
          <a:noFill/>
          <a:ln>
            <a:noFill/>
          </a:ln>
          <a:effectLst>
            <a:outerShdw blurRad="50800" dist="50800" dir="5400000" algn="tl" rotWithShape="0">
              <a:srgbClr val="000000">
                <a:alpha val="42745"/>
              </a:srgbClr>
            </a:outerShdw>
          </a:effectLst>
        </p:spPr>
      </p:sp>
      <p:sp>
        <p:nvSpPr>
          <p:cNvPr id="133" name="Google Shape;133;p22"/>
          <p:cNvSpPr txBox="1">
            <a:spLocks noGrp="1"/>
          </p:cNvSpPr>
          <p:nvPr>
            <p:ph type="body" idx="1"/>
          </p:nvPr>
        </p:nvSpPr>
        <p:spPr>
          <a:xfrm>
            <a:off x="1154954" y="5536665"/>
            <a:ext cx="8825658" cy="49371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960"/>
              <a:buNone/>
              <a:defRPr sz="1200">
                <a:solidFill>
                  <a:srgbClr val="EE52A4"/>
                </a:solidFill>
              </a:defRPr>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34" name="Google Shape;134;p22"/>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22"/>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6" name="Google Shape;136;p22"/>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2"/>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138"/>
        <p:cNvGrpSpPr/>
        <p:nvPr/>
      </p:nvGrpSpPr>
      <p:grpSpPr>
        <a:xfrm>
          <a:off x="0" y="0"/>
          <a:ext cx="0" cy="0"/>
          <a:chOff x="0" y="0"/>
          <a:chExt cx="0" cy="0"/>
        </a:xfrm>
      </p:grpSpPr>
      <p:grpSp>
        <p:nvGrpSpPr>
          <p:cNvPr id="139" name="Google Shape;139;p23"/>
          <p:cNvGrpSpPr/>
          <p:nvPr/>
        </p:nvGrpSpPr>
        <p:grpSpPr>
          <a:xfrm>
            <a:off x="0" y="0"/>
            <a:ext cx="12192000" cy="6858000"/>
            <a:chOff x="0" y="0"/>
            <a:chExt cx="12192000" cy="6858000"/>
          </a:xfrm>
        </p:grpSpPr>
        <p:sp>
          <p:nvSpPr>
            <p:cNvPr id="140" name="Google Shape;140;p23"/>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3"/>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3"/>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3"/>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3"/>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3"/>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3"/>
            <p:cNvSpPr/>
            <p:nvPr/>
          </p:nvSpPr>
          <p:spPr>
            <a:xfrm rot="-589932">
              <a:off x="8490951" y="2714874"/>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3"/>
            <p:cNvSpPr/>
            <p:nvPr/>
          </p:nvSpPr>
          <p:spPr>
            <a:xfrm>
              <a:off x="455612" y="2801319"/>
              <a:ext cx="11277600" cy="3602637"/>
            </a:xfrm>
            <a:custGeom>
              <a:avLst/>
              <a:gdLst/>
              <a:ahLst/>
              <a:cxnLst/>
              <a:rect l="l" t="t" r="r" b="b"/>
              <a:pathLst>
                <a:path w="10000" h="7946" extrusionOk="0">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lt1"/>
            </a:solidFill>
            <a:ln>
              <a:noFill/>
            </a:ln>
          </p:spPr>
        </p:sp>
        <p:sp>
          <p:nvSpPr>
            <p:cNvPr id="148" name="Google Shape;148;p23"/>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49" name="Google Shape;149;p23"/>
          <p:cNvSpPr txBox="1">
            <a:spLocks noGrp="1"/>
          </p:cNvSpPr>
          <p:nvPr>
            <p:ph type="title"/>
          </p:nvPr>
        </p:nvSpPr>
        <p:spPr>
          <a:xfrm>
            <a:off x="1148798" y="1063417"/>
            <a:ext cx="8831816" cy="1372986"/>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23"/>
          <p:cNvSpPr txBox="1">
            <a:spLocks noGrp="1"/>
          </p:cNvSpPr>
          <p:nvPr>
            <p:ph type="body" idx="1"/>
          </p:nvPr>
        </p:nvSpPr>
        <p:spPr>
          <a:xfrm>
            <a:off x="1154954" y="3543300"/>
            <a:ext cx="8825659" cy="2476500"/>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440"/>
              <a:buNone/>
              <a:defRPr sz="18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51" name="Google Shape;151;p23"/>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2" name="Google Shape;152;p23"/>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3" name="Google Shape;153;p23"/>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3"/>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155"/>
        <p:cNvGrpSpPr/>
        <p:nvPr/>
      </p:nvGrpSpPr>
      <p:grpSpPr>
        <a:xfrm>
          <a:off x="0" y="0"/>
          <a:ext cx="0" cy="0"/>
          <a:chOff x="0" y="0"/>
          <a:chExt cx="0" cy="0"/>
        </a:xfrm>
      </p:grpSpPr>
      <p:grpSp>
        <p:nvGrpSpPr>
          <p:cNvPr id="156" name="Google Shape;156;p24"/>
          <p:cNvGrpSpPr/>
          <p:nvPr/>
        </p:nvGrpSpPr>
        <p:grpSpPr>
          <a:xfrm>
            <a:off x="0" y="0"/>
            <a:ext cx="12192000" cy="6858000"/>
            <a:chOff x="0" y="0"/>
            <a:chExt cx="12192000" cy="6858000"/>
          </a:xfrm>
        </p:grpSpPr>
        <p:sp>
          <p:nvSpPr>
            <p:cNvPr id="157" name="Google Shape;157;p24"/>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4"/>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4"/>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4"/>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4"/>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4"/>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4"/>
            <p:cNvSpPr/>
            <p:nvPr/>
          </p:nvSpPr>
          <p:spPr>
            <a:xfrm rot="-589932">
              <a:off x="8490951" y="4185117"/>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4"/>
            <p:cNvSpPr/>
            <p:nvPr/>
          </p:nvSpPr>
          <p:spPr>
            <a:xfrm>
              <a:off x="455612" y="4241801"/>
              <a:ext cx="11277600" cy="2337161"/>
            </a:xfrm>
            <a:custGeom>
              <a:avLst/>
              <a:gdLst/>
              <a:ahLst/>
              <a:cxnLst/>
              <a:rect l="l" t="t" r="r" b="b"/>
              <a:pathLst>
                <a:path w="10000" h="8000" extrusionOk="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65" name="Google Shape;165;p24"/>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66" name="Google Shape;166;p24"/>
          <p:cNvSpPr txBox="1"/>
          <p:nvPr/>
        </p:nvSpPr>
        <p:spPr>
          <a:xfrm>
            <a:off x="881566" y="607336"/>
            <a:ext cx="801912" cy="156966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GB" sz="9600" b="0" i="0">
                <a:solidFill>
                  <a:srgbClr val="EE52A4"/>
                </a:solidFill>
                <a:latin typeface="Arial"/>
                <a:ea typeface="Arial"/>
                <a:cs typeface="Arial"/>
                <a:sym typeface="Arial"/>
              </a:rPr>
              <a:t>“</a:t>
            </a:r>
            <a:endParaRPr/>
          </a:p>
        </p:txBody>
      </p:sp>
      <p:sp>
        <p:nvSpPr>
          <p:cNvPr id="167" name="Google Shape;167;p24"/>
          <p:cNvSpPr txBox="1"/>
          <p:nvPr/>
        </p:nvSpPr>
        <p:spPr>
          <a:xfrm>
            <a:off x="9884458" y="2613787"/>
            <a:ext cx="652763" cy="156966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GB" sz="9600" b="0" i="0">
                <a:solidFill>
                  <a:srgbClr val="EE52A4"/>
                </a:solidFill>
                <a:latin typeface="Arial"/>
                <a:ea typeface="Arial"/>
                <a:cs typeface="Arial"/>
                <a:sym typeface="Arial"/>
              </a:rPr>
              <a:t>”</a:t>
            </a:r>
            <a:endParaRPr/>
          </a:p>
        </p:txBody>
      </p:sp>
      <p:sp>
        <p:nvSpPr>
          <p:cNvPr id="168" name="Google Shape;168;p24"/>
          <p:cNvSpPr txBox="1">
            <a:spLocks noGrp="1"/>
          </p:cNvSpPr>
          <p:nvPr>
            <p:ph type="title"/>
          </p:nvPr>
        </p:nvSpPr>
        <p:spPr>
          <a:xfrm>
            <a:off x="1581878" y="982134"/>
            <a:ext cx="8453906" cy="2696632"/>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9" name="Google Shape;169;p24"/>
          <p:cNvSpPr txBox="1">
            <a:spLocks noGrp="1"/>
          </p:cNvSpPr>
          <p:nvPr>
            <p:ph type="body" idx="1"/>
          </p:nvPr>
        </p:nvSpPr>
        <p:spPr>
          <a:xfrm>
            <a:off x="1945945" y="3678766"/>
            <a:ext cx="7731219" cy="342174"/>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b="0" i="0" cap="small">
                <a:solidFill>
                  <a:srgbClr val="EE52A4"/>
                </a:solidFill>
                <a:latin typeface="Century Gothic"/>
                <a:ea typeface="Century Gothic"/>
                <a:cs typeface="Century Gothic"/>
                <a:sym typeface="Century Gothic"/>
              </a:defRPr>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70" name="Google Shape;170;p24"/>
          <p:cNvSpPr txBox="1">
            <a:spLocks noGrp="1"/>
          </p:cNvSpPr>
          <p:nvPr>
            <p:ph type="body" idx="2"/>
          </p:nvPr>
        </p:nvSpPr>
        <p:spPr>
          <a:xfrm>
            <a:off x="1154954" y="5029199"/>
            <a:ext cx="9244897" cy="997857"/>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71" name="Google Shape;171;p24"/>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2" name="Google Shape;172;p24"/>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3" name="Google Shape;173;p24"/>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4"/>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175"/>
        <p:cNvGrpSpPr/>
        <p:nvPr/>
      </p:nvGrpSpPr>
      <p:grpSpPr>
        <a:xfrm>
          <a:off x="0" y="0"/>
          <a:ext cx="0" cy="0"/>
          <a:chOff x="0" y="0"/>
          <a:chExt cx="0" cy="0"/>
        </a:xfrm>
      </p:grpSpPr>
      <p:grpSp>
        <p:nvGrpSpPr>
          <p:cNvPr id="176" name="Google Shape;176;p25"/>
          <p:cNvGrpSpPr/>
          <p:nvPr/>
        </p:nvGrpSpPr>
        <p:grpSpPr>
          <a:xfrm>
            <a:off x="0" y="0"/>
            <a:ext cx="12192000" cy="6858000"/>
            <a:chOff x="0" y="0"/>
            <a:chExt cx="12192000" cy="6858000"/>
          </a:xfrm>
        </p:grpSpPr>
        <p:sp>
          <p:nvSpPr>
            <p:cNvPr id="177" name="Google Shape;177;p25"/>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5"/>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5"/>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5"/>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5"/>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5"/>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5"/>
            <p:cNvSpPr/>
            <p:nvPr/>
          </p:nvSpPr>
          <p:spPr>
            <a:xfrm rot="-589932">
              <a:off x="8490951" y="4193583"/>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5"/>
            <p:cNvSpPr/>
            <p:nvPr/>
          </p:nvSpPr>
          <p:spPr>
            <a:xfrm>
              <a:off x="455612" y="4241801"/>
              <a:ext cx="11277600" cy="2337161"/>
            </a:xfrm>
            <a:custGeom>
              <a:avLst/>
              <a:gdLst/>
              <a:ahLst/>
              <a:cxnLst/>
              <a:rect l="l" t="t" r="r" b="b"/>
              <a:pathLst>
                <a:path w="10000" h="8000" extrusionOk="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85" name="Google Shape;185;p25"/>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86" name="Google Shape;186;p25"/>
          <p:cNvSpPr txBox="1">
            <a:spLocks noGrp="1"/>
          </p:cNvSpPr>
          <p:nvPr>
            <p:ph type="title"/>
          </p:nvPr>
        </p:nvSpPr>
        <p:spPr>
          <a:xfrm>
            <a:off x="1154954" y="2370667"/>
            <a:ext cx="8825660" cy="1822514"/>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4000"/>
              <a:buFont typeface="Century Gothic"/>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7" name="Google Shape;187;p25"/>
          <p:cNvSpPr txBox="1">
            <a:spLocks noGrp="1"/>
          </p:cNvSpPr>
          <p:nvPr>
            <p:ph type="body" idx="1"/>
          </p:nvPr>
        </p:nvSpPr>
        <p:spPr>
          <a:xfrm>
            <a:off x="1154954" y="5024967"/>
            <a:ext cx="8825659"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600"/>
              <a:buNone/>
              <a:defRPr sz="2000" cap="none">
                <a:solidFill>
                  <a:srgbClr val="EE52A4"/>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88" name="Google Shape;188;p25"/>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9" name="Google Shape;189;p25"/>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0" name="Google Shape;190;p25"/>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5"/>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92"/>
        <p:cNvGrpSpPr/>
        <p:nvPr/>
      </p:nvGrpSpPr>
      <p:grpSpPr>
        <a:xfrm>
          <a:off x="0" y="0"/>
          <a:ext cx="0" cy="0"/>
          <a:chOff x="0" y="0"/>
          <a:chExt cx="0" cy="0"/>
        </a:xfrm>
      </p:grpSpPr>
      <p:sp>
        <p:nvSpPr>
          <p:cNvPr id="193" name="Google Shape;193;p26"/>
          <p:cNvSpPr txBox="1">
            <a:spLocks noGrp="1"/>
          </p:cNvSpPr>
          <p:nvPr>
            <p:ph type="title"/>
          </p:nvPr>
        </p:nvSpPr>
        <p:spPr>
          <a:xfrm>
            <a:off x="1154954" y="973668"/>
            <a:ext cx="8825659" cy="70696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4" name="Google Shape;194;p26"/>
          <p:cNvSpPr txBox="1">
            <a:spLocks noGrp="1"/>
          </p:cNvSpPr>
          <p:nvPr>
            <p:ph type="body" idx="1"/>
          </p:nvPr>
        </p:nvSpPr>
        <p:spPr>
          <a:xfrm>
            <a:off x="1154954" y="2603502"/>
            <a:ext cx="3141878"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EE52A4"/>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95" name="Google Shape;195;p26"/>
          <p:cNvSpPr txBox="1">
            <a:spLocks noGrp="1"/>
          </p:cNvSpPr>
          <p:nvPr>
            <p:ph type="body" idx="2"/>
          </p:nvPr>
        </p:nvSpPr>
        <p:spPr>
          <a:xfrm>
            <a:off x="1154953" y="3179764"/>
            <a:ext cx="3141879" cy="2847293"/>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96" name="Google Shape;196;p26"/>
          <p:cNvSpPr txBox="1">
            <a:spLocks noGrp="1"/>
          </p:cNvSpPr>
          <p:nvPr>
            <p:ph type="body" idx="3"/>
          </p:nvPr>
        </p:nvSpPr>
        <p:spPr>
          <a:xfrm>
            <a:off x="4512721" y="2603500"/>
            <a:ext cx="3147009"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EE52A4"/>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97" name="Google Shape;197;p26"/>
          <p:cNvSpPr txBox="1">
            <a:spLocks noGrp="1"/>
          </p:cNvSpPr>
          <p:nvPr>
            <p:ph type="body" idx="4"/>
          </p:nvPr>
        </p:nvSpPr>
        <p:spPr>
          <a:xfrm>
            <a:off x="4512721" y="3179763"/>
            <a:ext cx="3147009" cy="2847293"/>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98" name="Google Shape;198;p26"/>
          <p:cNvSpPr txBox="1">
            <a:spLocks noGrp="1"/>
          </p:cNvSpPr>
          <p:nvPr>
            <p:ph type="body" idx="5"/>
          </p:nvPr>
        </p:nvSpPr>
        <p:spPr>
          <a:xfrm>
            <a:off x="7888135" y="2603501"/>
            <a:ext cx="3145730"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EE52A4"/>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99" name="Google Shape;199;p26"/>
          <p:cNvSpPr txBox="1">
            <a:spLocks noGrp="1"/>
          </p:cNvSpPr>
          <p:nvPr>
            <p:ph type="body" idx="6"/>
          </p:nvPr>
        </p:nvSpPr>
        <p:spPr>
          <a:xfrm>
            <a:off x="7888329" y="3179762"/>
            <a:ext cx="3145536" cy="2847293"/>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cxnSp>
        <p:nvCxnSpPr>
          <p:cNvPr id="200" name="Google Shape;200;p26"/>
          <p:cNvCxnSpPr/>
          <p:nvPr/>
        </p:nvCxnSpPr>
        <p:spPr>
          <a:xfrm>
            <a:off x="4403971" y="2569633"/>
            <a:ext cx="0" cy="3492499"/>
          </a:xfrm>
          <a:prstGeom prst="straightConnector1">
            <a:avLst/>
          </a:prstGeom>
          <a:noFill/>
          <a:ln w="12700" cap="flat" cmpd="sng">
            <a:solidFill>
              <a:schemeClr val="accent1">
                <a:alpha val="40000"/>
              </a:schemeClr>
            </a:solidFill>
            <a:prstDash val="solid"/>
            <a:round/>
            <a:headEnd type="none" w="sm" len="sm"/>
            <a:tailEnd type="none" w="sm" len="sm"/>
          </a:ln>
        </p:spPr>
      </p:cxnSp>
      <p:cxnSp>
        <p:nvCxnSpPr>
          <p:cNvPr id="201" name="Google Shape;201;p26"/>
          <p:cNvCxnSpPr/>
          <p:nvPr/>
        </p:nvCxnSpPr>
        <p:spPr>
          <a:xfrm>
            <a:off x="7772401" y="2569633"/>
            <a:ext cx="0" cy="3492499"/>
          </a:xfrm>
          <a:prstGeom prst="straightConnector1">
            <a:avLst/>
          </a:prstGeom>
          <a:noFill/>
          <a:ln w="12700" cap="flat" cmpd="sng">
            <a:solidFill>
              <a:schemeClr val="accent1">
                <a:alpha val="40000"/>
              </a:schemeClr>
            </a:solidFill>
            <a:prstDash val="solid"/>
            <a:round/>
            <a:headEnd type="none" w="sm" len="sm"/>
            <a:tailEnd type="none" w="sm" len="sm"/>
          </a:ln>
        </p:spPr>
      </p:cxnSp>
      <p:sp>
        <p:nvSpPr>
          <p:cNvPr id="202" name="Google Shape;202;p26"/>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3" name="Google Shape;203;p26"/>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4" name="Google Shape;204;p26"/>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205"/>
        <p:cNvGrpSpPr/>
        <p:nvPr/>
      </p:nvGrpSpPr>
      <p:grpSpPr>
        <a:xfrm>
          <a:off x="0" y="0"/>
          <a:ext cx="0" cy="0"/>
          <a:chOff x="0" y="0"/>
          <a:chExt cx="0" cy="0"/>
        </a:xfrm>
      </p:grpSpPr>
      <p:sp>
        <p:nvSpPr>
          <p:cNvPr id="206" name="Google Shape;206;p27"/>
          <p:cNvSpPr txBox="1">
            <a:spLocks noGrp="1"/>
          </p:cNvSpPr>
          <p:nvPr>
            <p:ph type="title"/>
          </p:nvPr>
        </p:nvSpPr>
        <p:spPr>
          <a:xfrm>
            <a:off x="1154954" y="973668"/>
            <a:ext cx="8825659" cy="70696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7" name="Google Shape;207;p27"/>
          <p:cNvSpPr txBox="1">
            <a:spLocks noGrp="1"/>
          </p:cNvSpPr>
          <p:nvPr>
            <p:ph type="body" idx="1"/>
          </p:nvPr>
        </p:nvSpPr>
        <p:spPr>
          <a:xfrm>
            <a:off x="1154954" y="4532844"/>
            <a:ext cx="3050438"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EE52A4"/>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208" name="Google Shape;208;p27"/>
          <p:cNvSpPr>
            <a:spLocks noGrp="1"/>
          </p:cNvSpPr>
          <p:nvPr>
            <p:ph type="pic" idx="2"/>
          </p:nvPr>
        </p:nvSpPr>
        <p:spPr>
          <a:xfrm>
            <a:off x="1334553" y="2603500"/>
            <a:ext cx="2691242" cy="1591510"/>
          </a:xfrm>
          <a:prstGeom prst="roundRect">
            <a:avLst>
              <a:gd name="adj" fmla="val 1858"/>
            </a:avLst>
          </a:prstGeom>
          <a:noFill/>
          <a:ln>
            <a:noFill/>
          </a:ln>
          <a:effectLst>
            <a:outerShdw blurRad="50800" dist="50800" dir="5400000" algn="tl" rotWithShape="0">
              <a:srgbClr val="000000">
                <a:alpha val="42745"/>
              </a:srgbClr>
            </a:outerShdw>
          </a:effectLst>
        </p:spPr>
      </p:sp>
      <p:sp>
        <p:nvSpPr>
          <p:cNvPr id="209" name="Google Shape;209;p27"/>
          <p:cNvSpPr txBox="1">
            <a:spLocks noGrp="1"/>
          </p:cNvSpPr>
          <p:nvPr>
            <p:ph type="body" idx="3"/>
          </p:nvPr>
        </p:nvSpPr>
        <p:spPr>
          <a:xfrm>
            <a:off x="1154954" y="5109106"/>
            <a:ext cx="3050438" cy="91795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210" name="Google Shape;210;p27"/>
          <p:cNvSpPr txBox="1">
            <a:spLocks noGrp="1"/>
          </p:cNvSpPr>
          <p:nvPr>
            <p:ph type="body" idx="4"/>
          </p:nvPr>
        </p:nvSpPr>
        <p:spPr>
          <a:xfrm>
            <a:off x="4568865" y="4532844"/>
            <a:ext cx="3050438" cy="576263"/>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EE52A4"/>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211" name="Google Shape;211;p27"/>
          <p:cNvSpPr>
            <a:spLocks noGrp="1"/>
          </p:cNvSpPr>
          <p:nvPr>
            <p:ph type="pic" idx="5"/>
          </p:nvPr>
        </p:nvSpPr>
        <p:spPr>
          <a:xfrm>
            <a:off x="4748462" y="2603500"/>
            <a:ext cx="2691243" cy="1591510"/>
          </a:xfrm>
          <a:prstGeom prst="roundRect">
            <a:avLst>
              <a:gd name="adj" fmla="val 1858"/>
            </a:avLst>
          </a:prstGeom>
          <a:noFill/>
          <a:ln>
            <a:noFill/>
          </a:ln>
          <a:effectLst>
            <a:outerShdw blurRad="50800" dist="50800" dir="5400000" algn="tl" rotWithShape="0">
              <a:srgbClr val="000000">
                <a:alpha val="42745"/>
              </a:srgbClr>
            </a:outerShdw>
          </a:effectLst>
        </p:spPr>
      </p:sp>
      <p:sp>
        <p:nvSpPr>
          <p:cNvPr id="212" name="Google Shape;212;p27"/>
          <p:cNvSpPr txBox="1">
            <a:spLocks noGrp="1"/>
          </p:cNvSpPr>
          <p:nvPr>
            <p:ph type="body" idx="6"/>
          </p:nvPr>
        </p:nvSpPr>
        <p:spPr>
          <a:xfrm>
            <a:off x="4570172" y="5109105"/>
            <a:ext cx="3050438" cy="91795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213" name="Google Shape;213;p27"/>
          <p:cNvSpPr txBox="1">
            <a:spLocks noGrp="1"/>
          </p:cNvSpPr>
          <p:nvPr>
            <p:ph type="body" idx="7"/>
          </p:nvPr>
        </p:nvSpPr>
        <p:spPr>
          <a:xfrm>
            <a:off x="7982775" y="4532845"/>
            <a:ext cx="3051095"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EE52A4"/>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214" name="Google Shape;214;p27"/>
          <p:cNvSpPr>
            <a:spLocks noGrp="1"/>
          </p:cNvSpPr>
          <p:nvPr>
            <p:ph type="pic" idx="8"/>
          </p:nvPr>
        </p:nvSpPr>
        <p:spPr>
          <a:xfrm>
            <a:off x="8163031" y="2603500"/>
            <a:ext cx="2691242" cy="1591510"/>
          </a:xfrm>
          <a:prstGeom prst="roundRect">
            <a:avLst>
              <a:gd name="adj" fmla="val 1858"/>
            </a:avLst>
          </a:prstGeom>
          <a:noFill/>
          <a:ln>
            <a:noFill/>
          </a:ln>
          <a:effectLst>
            <a:outerShdw blurRad="50800" dist="50800" dir="5400000" algn="tl" rotWithShape="0">
              <a:srgbClr val="000000">
                <a:alpha val="42745"/>
              </a:srgbClr>
            </a:outerShdw>
          </a:effectLst>
        </p:spPr>
      </p:sp>
      <p:sp>
        <p:nvSpPr>
          <p:cNvPr id="215" name="Google Shape;215;p27"/>
          <p:cNvSpPr txBox="1">
            <a:spLocks noGrp="1"/>
          </p:cNvSpPr>
          <p:nvPr>
            <p:ph type="body" idx="9"/>
          </p:nvPr>
        </p:nvSpPr>
        <p:spPr>
          <a:xfrm>
            <a:off x="7982775" y="5109104"/>
            <a:ext cx="3051096" cy="91795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cxnSp>
        <p:nvCxnSpPr>
          <p:cNvPr id="216" name="Google Shape;216;p27"/>
          <p:cNvCxnSpPr/>
          <p:nvPr/>
        </p:nvCxnSpPr>
        <p:spPr>
          <a:xfrm>
            <a:off x="4405831" y="2569633"/>
            <a:ext cx="0" cy="3492499"/>
          </a:xfrm>
          <a:prstGeom prst="straightConnector1">
            <a:avLst/>
          </a:prstGeom>
          <a:noFill/>
          <a:ln w="12700" cap="flat" cmpd="sng">
            <a:solidFill>
              <a:schemeClr val="accent1">
                <a:alpha val="40000"/>
              </a:schemeClr>
            </a:solidFill>
            <a:prstDash val="solid"/>
            <a:round/>
            <a:headEnd type="none" w="sm" len="sm"/>
            <a:tailEnd type="none" w="sm" len="sm"/>
          </a:ln>
        </p:spPr>
      </p:cxnSp>
      <p:cxnSp>
        <p:nvCxnSpPr>
          <p:cNvPr id="217" name="Google Shape;217;p27"/>
          <p:cNvCxnSpPr/>
          <p:nvPr/>
        </p:nvCxnSpPr>
        <p:spPr>
          <a:xfrm>
            <a:off x="7797802" y="2569633"/>
            <a:ext cx="0" cy="3492499"/>
          </a:xfrm>
          <a:prstGeom prst="straightConnector1">
            <a:avLst/>
          </a:prstGeom>
          <a:noFill/>
          <a:ln w="12700" cap="flat" cmpd="sng">
            <a:solidFill>
              <a:schemeClr val="accent1">
                <a:alpha val="40000"/>
              </a:schemeClr>
            </a:solidFill>
            <a:prstDash val="solid"/>
            <a:round/>
            <a:headEnd type="none" w="sm" len="sm"/>
            <a:tailEnd type="none" w="sm" len="sm"/>
          </a:ln>
        </p:spPr>
      </p:cxnSp>
      <p:sp>
        <p:nvSpPr>
          <p:cNvPr id="218" name="Google Shape;218;p27"/>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9" name="Google Shape;219;p27"/>
          <p:cNvSpPr txBox="1">
            <a:spLocks noGrp="1"/>
          </p:cNvSpPr>
          <p:nvPr>
            <p:ph type="ftr" idx="11"/>
          </p:nvPr>
        </p:nvSpPr>
        <p:spPr>
          <a:xfrm>
            <a:off x="561111" y="6391838"/>
            <a:ext cx="3644282"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0" name="Google Shape;220;p27"/>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21"/>
        <p:cNvGrpSpPr/>
        <p:nvPr/>
      </p:nvGrpSpPr>
      <p:grpSpPr>
        <a:xfrm>
          <a:off x="0" y="0"/>
          <a:ext cx="0" cy="0"/>
          <a:chOff x="0" y="0"/>
          <a:chExt cx="0" cy="0"/>
        </a:xfrm>
      </p:grpSpPr>
      <p:sp>
        <p:nvSpPr>
          <p:cNvPr id="222" name="Google Shape;222;p28"/>
          <p:cNvSpPr txBox="1">
            <a:spLocks noGrp="1"/>
          </p:cNvSpPr>
          <p:nvPr>
            <p:ph type="title"/>
          </p:nvPr>
        </p:nvSpPr>
        <p:spPr>
          <a:xfrm>
            <a:off x="1154954" y="973668"/>
            <a:ext cx="8825659" cy="70696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3" name="Google Shape;223;p28"/>
          <p:cNvSpPr txBox="1">
            <a:spLocks noGrp="1"/>
          </p:cNvSpPr>
          <p:nvPr>
            <p:ph type="body" idx="1"/>
          </p:nvPr>
        </p:nvSpPr>
        <p:spPr>
          <a:xfrm rot="5400000">
            <a:off x="3859634" y="-101179"/>
            <a:ext cx="3416300" cy="8825659"/>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224" name="Google Shape;224;p28"/>
          <p:cNvSpPr txBox="1">
            <a:spLocks noGrp="1"/>
          </p:cNvSpPr>
          <p:nvPr>
            <p:ph type="dt" idx="10"/>
          </p:nvPr>
        </p:nvSpPr>
        <p:spPr>
          <a:xfrm>
            <a:off x="10695439"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5" name="Google Shape;225;p28"/>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6" name="Google Shape;226;p28"/>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227"/>
        <p:cNvGrpSpPr/>
        <p:nvPr/>
      </p:nvGrpSpPr>
      <p:grpSpPr>
        <a:xfrm>
          <a:off x="0" y="0"/>
          <a:ext cx="0" cy="0"/>
          <a:chOff x="0" y="0"/>
          <a:chExt cx="0" cy="0"/>
        </a:xfrm>
      </p:grpSpPr>
      <p:grpSp>
        <p:nvGrpSpPr>
          <p:cNvPr id="228" name="Google Shape;228;p29"/>
          <p:cNvGrpSpPr/>
          <p:nvPr/>
        </p:nvGrpSpPr>
        <p:grpSpPr>
          <a:xfrm>
            <a:off x="0" y="0"/>
            <a:ext cx="12192000" cy="6858000"/>
            <a:chOff x="0" y="0"/>
            <a:chExt cx="12192000" cy="6858000"/>
          </a:xfrm>
        </p:grpSpPr>
        <p:sp>
          <p:nvSpPr>
            <p:cNvPr id="229" name="Google Shape;229;p29"/>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9"/>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9"/>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9"/>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9"/>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a:off x="414867" y="402165"/>
              <a:ext cx="6510866" cy="605367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9"/>
            <p:cNvSpPr/>
            <p:nvPr/>
          </p:nvSpPr>
          <p:spPr>
            <a:xfrm rot="5101749">
              <a:off x="6294738" y="4577737"/>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9"/>
            <p:cNvSpPr/>
            <p:nvPr/>
          </p:nvSpPr>
          <p:spPr>
            <a:xfrm rot="5400000">
              <a:off x="4449232" y="2801721"/>
              <a:ext cx="6053670" cy="1254558"/>
            </a:xfrm>
            <a:custGeom>
              <a:avLst/>
              <a:gdLst/>
              <a:ahLst/>
              <a:cxnLst/>
              <a:rect l="l" t="t" r="r" b="b"/>
              <a:pathLst>
                <a:path w="10000" h="8000" extrusionOk="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238" name="Google Shape;238;p29"/>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39" name="Google Shape;239;p29"/>
          <p:cNvSpPr txBox="1">
            <a:spLocks noGrp="1"/>
          </p:cNvSpPr>
          <p:nvPr>
            <p:ph type="title"/>
          </p:nvPr>
        </p:nvSpPr>
        <p:spPr>
          <a:xfrm rot="5400000">
            <a:off x="6915923" y="2947780"/>
            <a:ext cx="4748590" cy="1409965"/>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0" name="Google Shape;240;p29"/>
          <p:cNvSpPr txBox="1">
            <a:spLocks noGrp="1"/>
          </p:cNvSpPr>
          <p:nvPr>
            <p:ph type="body" idx="1"/>
          </p:nvPr>
        </p:nvSpPr>
        <p:spPr>
          <a:xfrm rot="5400000">
            <a:off x="1908672" y="524749"/>
            <a:ext cx="4748590" cy="6256025"/>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241" name="Google Shape;241;p29"/>
          <p:cNvSpPr txBox="1">
            <a:spLocks noGrp="1"/>
          </p:cNvSpPr>
          <p:nvPr>
            <p:ph type="dt" idx="10"/>
          </p:nvPr>
        </p:nvSpPr>
        <p:spPr>
          <a:xfrm>
            <a:off x="10653104" y="6391838"/>
            <a:ext cx="992135"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2" name="Google Shape;242;p29"/>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3" name="Google Shape;243;p29"/>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9"/>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2"/>
        <p:cNvGrpSpPr/>
        <p:nvPr/>
      </p:nvGrpSpPr>
      <p:grpSpPr>
        <a:xfrm>
          <a:off x="0" y="0"/>
          <a:ext cx="0" cy="0"/>
          <a:chOff x="0" y="0"/>
          <a:chExt cx="0" cy="0"/>
        </a:xfrm>
      </p:grpSpPr>
      <p:sp>
        <p:nvSpPr>
          <p:cNvPr id="33" name="Google Shape;33;p14"/>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4"/>
          <p:cNvSpPr txBox="1">
            <a:spLocks noGrp="1"/>
          </p:cNvSpPr>
          <p:nvPr>
            <p:ph type="body" idx="1"/>
          </p:nvPr>
        </p:nvSpPr>
        <p:spPr>
          <a:xfrm>
            <a:off x="1154954" y="2603500"/>
            <a:ext cx="8825659" cy="3416300"/>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35" name="Google Shape;35;p14"/>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4"/>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14"/>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38"/>
        <p:cNvGrpSpPr/>
        <p:nvPr/>
      </p:nvGrpSpPr>
      <p:grpSpPr>
        <a:xfrm>
          <a:off x="0" y="0"/>
          <a:ext cx="0" cy="0"/>
          <a:chOff x="0" y="0"/>
          <a:chExt cx="0" cy="0"/>
        </a:xfrm>
      </p:grpSpPr>
      <p:grpSp>
        <p:nvGrpSpPr>
          <p:cNvPr id="39" name="Google Shape;39;p15"/>
          <p:cNvGrpSpPr/>
          <p:nvPr/>
        </p:nvGrpSpPr>
        <p:grpSpPr>
          <a:xfrm>
            <a:off x="0" y="0"/>
            <a:ext cx="12192000" cy="6858000"/>
            <a:chOff x="0" y="0"/>
            <a:chExt cx="12192000" cy="6858000"/>
          </a:xfrm>
        </p:grpSpPr>
        <p:sp>
          <p:nvSpPr>
            <p:cNvPr id="40" name="Google Shape;40;p15"/>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15"/>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15"/>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15"/>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15"/>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15"/>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15"/>
            <p:cNvSpPr/>
            <p:nvPr/>
          </p:nvSpPr>
          <p:spPr>
            <a:xfrm>
              <a:off x="7289800" y="402165"/>
              <a:ext cx="4478865" cy="605367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15"/>
            <p:cNvSpPr/>
            <p:nvPr/>
          </p:nvSpPr>
          <p:spPr>
            <a:xfrm rot="-5400000">
              <a:off x="3787244" y="2801721"/>
              <a:ext cx="6053670" cy="1254558"/>
            </a:xfrm>
            <a:custGeom>
              <a:avLst/>
              <a:gdLst/>
              <a:ahLst/>
              <a:cxnLst/>
              <a:rect l="l" t="t" r="r" b="b"/>
              <a:pathLst>
                <a:path w="10000" h="8000" extrusionOk="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48" name="Google Shape;48;p15"/>
            <p:cNvSpPr/>
            <p:nvPr/>
          </p:nvSpPr>
          <p:spPr>
            <a:xfrm rot="-5677511">
              <a:off x="4698352" y="1826078"/>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5"/>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50" name="Google Shape;50;p15"/>
          <p:cNvSpPr txBox="1">
            <a:spLocks noGrp="1"/>
          </p:cNvSpPr>
          <p:nvPr>
            <p:ph type="title"/>
          </p:nvPr>
        </p:nvSpPr>
        <p:spPr>
          <a:xfrm>
            <a:off x="1154954" y="2677645"/>
            <a:ext cx="4351025" cy="228382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4000"/>
              <a:buFont typeface="Century Gothic"/>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5"/>
          <p:cNvSpPr txBox="1">
            <a:spLocks noGrp="1"/>
          </p:cNvSpPr>
          <p:nvPr>
            <p:ph type="body" idx="1"/>
          </p:nvPr>
        </p:nvSpPr>
        <p:spPr>
          <a:xfrm>
            <a:off x="6895559" y="2677644"/>
            <a:ext cx="3757545" cy="2283824"/>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600"/>
              <a:buNone/>
              <a:defRPr sz="2000" cap="none">
                <a:solidFill>
                  <a:srgbClr val="EE52A4"/>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52" name="Google Shape;52;p15"/>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5"/>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15"/>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5"/>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6"/>
        <p:cNvGrpSpPr/>
        <p:nvPr/>
      </p:nvGrpSpPr>
      <p:grpSpPr>
        <a:xfrm>
          <a:off x="0" y="0"/>
          <a:ext cx="0" cy="0"/>
          <a:chOff x="0" y="0"/>
          <a:chExt cx="0" cy="0"/>
        </a:xfrm>
      </p:grpSpPr>
      <p:sp>
        <p:nvSpPr>
          <p:cNvPr id="57" name="Google Shape;57;p16"/>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16"/>
          <p:cNvSpPr txBox="1">
            <a:spLocks noGrp="1"/>
          </p:cNvSpPr>
          <p:nvPr>
            <p:ph type="body" idx="1"/>
          </p:nvPr>
        </p:nvSpPr>
        <p:spPr>
          <a:xfrm>
            <a:off x="1154954" y="2603500"/>
            <a:ext cx="4825158" cy="3416301"/>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59" name="Google Shape;59;p16"/>
          <p:cNvSpPr txBox="1">
            <a:spLocks noGrp="1"/>
          </p:cNvSpPr>
          <p:nvPr>
            <p:ph type="body" idx="2"/>
          </p:nvPr>
        </p:nvSpPr>
        <p:spPr>
          <a:xfrm>
            <a:off x="6208712" y="2603500"/>
            <a:ext cx="4825159" cy="3416300"/>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60" name="Google Shape;60;p16"/>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16"/>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16"/>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63"/>
        <p:cNvGrpSpPr/>
        <p:nvPr/>
      </p:nvGrpSpPr>
      <p:grpSpPr>
        <a:xfrm>
          <a:off x="0" y="0"/>
          <a:ext cx="0" cy="0"/>
          <a:chOff x="0" y="0"/>
          <a:chExt cx="0" cy="0"/>
        </a:xfrm>
      </p:grpSpPr>
      <p:sp>
        <p:nvSpPr>
          <p:cNvPr id="64" name="Google Shape;64;p17"/>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17"/>
          <p:cNvSpPr txBox="1">
            <a:spLocks noGrp="1"/>
          </p:cNvSpPr>
          <p:nvPr>
            <p:ph type="body" idx="1"/>
          </p:nvPr>
        </p:nvSpPr>
        <p:spPr>
          <a:xfrm>
            <a:off x="1154954" y="2603500"/>
            <a:ext cx="4825157"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chemeClr val="accent1"/>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66" name="Google Shape;66;p17"/>
          <p:cNvSpPr txBox="1">
            <a:spLocks noGrp="1"/>
          </p:cNvSpPr>
          <p:nvPr>
            <p:ph type="body" idx="2"/>
          </p:nvPr>
        </p:nvSpPr>
        <p:spPr>
          <a:xfrm>
            <a:off x="1154954" y="3179762"/>
            <a:ext cx="4825158" cy="2840039"/>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67" name="Google Shape;67;p17"/>
          <p:cNvSpPr txBox="1">
            <a:spLocks noGrp="1"/>
          </p:cNvSpPr>
          <p:nvPr>
            <p:ph type="body" idx="3"/>
          </p:nvPr>
        </p:nvSpPr>
        <p:spPr>
          <a:xfrm>
            <a:off x="6208712" y="2603500"/>
            <a:ext cx="4825159"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chemeClr val="accent1"/>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68" name="Google Shape;68;p17"/>
          <p:cNvSpPr txBox="1">
            <a:spLocks noGrp="1"/>
          </p:cNvSpPr>
          <p:nvPr>
            <p:ph type="body" idx="4"/>
          </p:nvPr>
        </p:nvSpPr>
        <p:spPr>
          <a:xfrm>
            <a:off x="6208712" y="3179762"/>
            <a:ext cx="4825159" cy="2840039"/>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69" name="Google Shape;69;p17"/>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7"/>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7"/>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8"/>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18"/>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8"/>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77"/>
        <p:cNvGrpSpPr/>
        <p:nvPr/>
      </p:nvGrpSpPr>
      <p:grpSpPr>
        <a:xfrm>
          <a:off x="0" y="0"/>
          <a:ext cx="0" cy="0"/>
          <a:chOff x="0" y="0"/>
          <a:chExt cx="0" cy="0"/>
        </a:xfrm>
      </p:grpSpPr>
      <p:sp>
        <p:nvSpPr>
          <p:cNvPr id="78" name="Google Shape;78;p19"/>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9"/>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9"/>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9"/>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82"/>
        <p:cNvGrpSpPr/>
        <p:nvPr/>
      </p:nvGrpSpPr>
      <p:grpSpPr>
        <a:xfrm>
          <a:off x="0" y="0"/>
          <a:ext cx="0" cy="0"/>
          <a:chOff x="0" y="0"/>
          <a:chExt cx="0" cy="0"/>
        </a:xfrm>
      </p:grpSpPr>
      <p:grpSp>
        <p:nvGrpSpPr>
          <p:cNvPr id="83" name="Google Shape;83;p20"/>
          <p:cNvGrpSpPr/>
          <p:nvPr/>
        </p:nvGrpSpPr>
        <p:grpSpPr>
          <a:xfrm>
            <a:off x="0" y="0"/>
            <a:ext cx="12192000" cy="6858000"/>
            <a:chOff x="0" y="0"/>
            <a:chExt cx="12192000" cy="6858000"/>
          </a:xfrm>
        </p:grpSpPr>
        <p:sp>
          <p:nvSpPr>
            <p:cNvPr id="84" name="Google Shape;84;p20"/>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0"/>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0"/>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0"/>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0"/>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0"/>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0"/>
            <p:cNvSpPr/>
            <p:nvPr/>
          </p:nvSpPr>
          <p:spPr>
            <a:xfrm>
              <a:off x="5713412" y="402165"/>
              <a:ext cx="6055253" cy="605367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0"/>
            <p:cNvSpPr/>
            <p:nvPr/>
          </p:nvSpPr>
          <p:spPr>
            <a:xfrm rot="-5677511">
              <a:off x="3140485" y="1826078"/>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0"/>
            <p:cNvSpPr/>
            <p:nvPr/>
          </p:nvSpPr>
          <p:spPr>
            <a:xfrm rot="-5400000">
              <a:off x="2229377" y="2801721"/>
              <a:ext cx="6053670" cy="1254558"/>
            </a:xfrm>
            <a:custGeom>
              <a:avLst/>
              <a:gdLst/>
              <a:ahLst/>
              <a:cxnLst/>
              <a:rect l="l" t="t" r="r" b="b"/>
              <a:pathLst>
                <a:path w="10000" h="8000" extrusionOk="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93" name="Google Shape;93;p20"/>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94" name="Google Shape;94;p20"/>
          <p:cNvSpPr txBox="1">
            <a:spLocks noGrp="1"/>
          </p:cNvSpPr>
          <p:nvPr>
            <p:ph type="title"/>
          </p:nvPr>
        </p:nvSpPr>
        <p:spPr>
          <a:xfrm>
            <a:off x="1154955" y="1295400"/>
            <a:ext cx="2793158" cy="16002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2400"/>
              <a:buFont typeface="Century Gothic"/>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20"/>
          <p:cNvSpPr txBox="1">
            <a:spLocks noGrp="1"/>
          </p:cNvSpPr>
          <p:nvPr>
            <p:ph type="body" idx="1"/>
          </p:nvPr>
        </p:nvSpPr>
        <p:spPr>
          <a:xfrm>
            <a:off x="5781146" y="1447800"/>
            <a:ext cx="5190066" cy="4572000"/>
          </a:xfrm>
          <a:prstGeom prst="rect">
            <a:avLst/>
          </a:prstGeom>
          <a:noFill/>
          <a:ln>
            <a:noFill/>
          </a:ln>
        </p:spPr>
        <p:txBody>
          <a:bodyPr spcFirstLastPara="1" wrap="square" lIns="91425" tIns="45700" rIns="91425" bIns="45700" anchor="ctr"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96" name="Google Shape;96;p20"/>
          <p:cNvSpPr txBox="1">
            <a:spLocks noGrp="1"/>
          </p:cNvSpPr>
          <p:nvPr>
            <p:ph type="body" idx="2"/>
          </p:nvPr>
        </p:nvSpPr>
        <p:spPr>
          <a:xfrm>
            <a:off x="1154954" y="3129280"/>
            <a:ext cx="2793158" cy="289559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solidFill>
                  <a:srgbClr val="EE52A4"/>
                </a:solidFill>
              </a:defRPr>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97" name="Google Shape;97;p20"/>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20"/>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20"/>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0"/>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101"/>
        <p:cNvGrpSpPr/>
        <p:nvPr/>
      </p:nvGrpSpPr>
      <p:grpSpPr>
        <a:xfrm>
          <a:off x="0" y="0"/>
          <a:ext cx="0" cy="0"/>
          <a:chOff x="0" y="0"/>
          <a:chExt cx="0" cy="0"/>
        </a:xfrm>
      </p:grpSpPr>
      <p:grpSp>
        <p:nvGrpSpPr>
          <p:cNvPr id="102" name="Google Shape;102;p21"/>
          <p:cNvGrpSpPr/>
          <p:nvPr/>
        </p:nvGrpSpPr>
        <p:grpSpPr>
          <a:xfrm>
            <a:off x="0" y="0"/>
            <a:ext cx="12192000" cy="6858000"/>
            <a:chOff x="0" y="0"/>
            <a:chExt cx="12192000" cy="6858000"/>
          </a:xfrm>
        </p:grpSpPr>
        <p:sp>
          <p:nvSpPr>
            <p:cNvPr id="103" name="Google Shape;103;p21"/>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1"/>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1"/>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1"/>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1"/>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1"/>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1"/>
            <p:cNvSpPr/>
            <p:nvPr/>
          </p:nvSpPr>
          <p:spPr>
            <a:xfrm>
              <a:off x="6172200" y="402165"/>
              <a:ext cx="5596465" cy="605367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1"/>
            <p:cNvSpPr/>
            <p:nvPr/>
          </p:nvSpPr>
          <p:spPr>
            <a:xfrm rot="-5677511">
              <a:off x="4203594" y="1826078"/>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1"/>
            <p:cNvSpPr/>
            <p:nvPr/>
          </p:nvSpPr>
          <p:spPr>
            <a:xfrm rot="-5400000">
              <a:off x="3295432" y="2801721"/>
              <a:ext cx="6053670" cy="1254558"/>
            </a:xfrm>
            <a:custGeom>
              <a:avLst/>
              <a:gdLst/>
              <a:ahLst/>
              <a:cxnLst/>
              <a:rect l="l" t="t" r="r" b="b"/>
              <a:pathLst>
                <a:path w="10000" h="8000" extrusionOk="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12" name="Google Shape;112;p21"/>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13" name="Google Shape;113;p21"/>
          <p:cNvSpPr txBox="1">
            <a:spLocks noGrp="1"/>
          </p:cNvSpPr>
          <p:nvPr>
            <p:ph type="title"/>
          </p:nvPr>
        </p:nvSpPr>
        <p:spPr>
          <a:xfrm>
            <a:off x="1154955" y="1693333"/>
            <a:ext cx="3865134" cy="1735667"/>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2"/>
              </a:buClr>
              <a:buSzPts val="3600"/>
              <a:buFont typeface="Century Gothic"/>
              <a:buNone/>
              <a:defRPr sz="36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4" name="Google Shape;114;p21"/>
          <p:cNvSpPr>
            <a:spLocks noGrp="1"/>
          </p:cNvSpPr>
          <p:nvPr>
            <p:ph type="pic" idx="2"/>
          </p:nvPr>
        </p:nvSpPr>
        <p:spPr>
          <a:xfrm>
            <a:off x="6547870" y="1143000"/>
            <a:ext cx="3227193" cy="4572000"/>
          </a:xfrm>
          <a:prstGeom prst="roundRect">
            <a:avLst>
              <a:gd name="adj" fmla="val 1858"/>
            </a:avLst>
          </a:prstGeom>
          <a:noFill/>
          <a:ln>
            <a:noFill/>
          </a:ln>
          <a:effectLst>
            <a:outerShdw blurRad="50800" dist="50800" dir="5400000" algn="tl" rotWithShape="0">
              <a:srgbClr val="000000">
                <a:alpha val="42745"/>
              </a:srgbClr>
            </a:outerShdw>
          </a:effectLst>
        </p:spPr>
      </p:sp>
      <p:sp>
        <p:nvSpPr>
          <p:cNvPr id="115" name="Google Shape;115;p21"/>
          <p:cNvSpPr txBox="1">
            <a:spLocks noGrp="1"/>
          </p:cNvSpPr>
          <p:nvPr>
            <p:ph type="body" idx="1"/>
          </p:nvPr>
        </p:nvSpPr>
        <p:spPr>
          <a:xfrm>
            <a:off x="1154954" y="3657600"/>
            <a:ext cx="3859212" cy="13716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solidFill>
                  <a:srgbClr val="EE52A4"/>
                </a:solidFill>
              </a:defRPr>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16" name="Google Shape;116;p21"/>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21"/>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8" name="Google Shape;118;p21"/>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1"/>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grpSp>
        <p:nvGrpSpPr>
          <p:cNvPr id="6" name="Google Shape;6;p12"/>
          <p:cNvGrpSpPr/>
          <p:nvPr/>
        </p:nvGrpSpPr>
        <p:grpSpPr>
          <a:xfrm>
            <a:off x="0" y="0"/>
            <a:ext cx="12192000" cy="6858000"/>
            <a:chOff x="0" y="0"/>
            <a:chExt cx="12192000" cy="6858000"/>
          </a:xfrm>
        </p:grpSpPr>
        <p:sp>
          <p:nvSpPr>
            <p:cNvPr id="7" name="Google Shape;7;p12"/>
            <p:cNvSpPr/>
            <p:nvPr/>
          </p:nvSpPr>
          <p:spPr>
            <a:xfrm>
              <a:off x="0" y="0"/>
              <a:ext cx="12192000" cy="6858000"/>
            </a:xfrm>
            <a:prstGeom prst="rect">
              <a:avLst/>
            </a:prstGeom>
            <a:blipFill rotWithShape="1">
              <a:blip r:embed="rId19">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p12"/>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p12"/>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12"/>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12"/>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12"/>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12"/>
            <p:cNvSpPr/>
            <p:nvPr/>
          </p:nvSpPr>
          <p:spPr>
            <a:xfrm rot="-589932">
              <a:off x="8490951" y="1797517"/>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12"/>
            <p:cNvSpPr/>
            <p:nvPr/>
          </p:nvSpPr>
          <p:spPr>
            <a:xfrm>
              <a:off x="459506" y="1866405"/>
              <a:ext cx="11277600" cy="4533900"/>
            </a:xfrm>
            <a:custGeom>
              <a:avLst/>
              <a:gdLst/>
              <a:ahLst/>
              <a:cxnLst/>
              <a:rect l="l" t="t" r="r" b="b"/>
              <a:pathLst>
                <a:path w="7104" h="2856" extrusionOk="0">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5" name="Google Shape;15;p12"/>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6" name="Google Shape;16;p12"/>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lt2"/>
              </a:buClr>
              <a:buSzPts val="3600"/>
              <a:buFont typeface="Century Gothic"/>
              <a:buNone/>
              <a:defRPr sz="3600" b="0" i="0" u="none" strike="noStrike" cap="none">
                <a:solidFill>
                  <a:schemeClr val="lt2"/>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7" name="Google Shape;17;p12"/>
          <p:cNvSpPr txBox="1">
            <a:spLocks noGrp="1"/>
          </p:cNvSpPr>
          <p:nvPr>
            <p:ph type="body" idx="1"/>
          </p:nvPr>
        </p:nvSpPr>
        <p:spPr>
          <a:xfrm>
            <a:off x="1154954" y="2603500"/>
            <a:ext cx="8761413" cy="3416300"/>
          </a:xfrm>
          <a:prstGeom prst="rect">
            <a:avLst/>
          </a:prstGeom>
          <a:noFill/>
          <a:ln>
            <a:noFill/>
          </a:ln>
        </p:spPr>
        <p:txBody>
          <a:bodyPr spcFirstLastPara="1" wrap="square" lIns="91425" tIns="45700" rIns="91425" bIns="45700" anchor="t" anchorCtr="0">
            <a:normAutofit/>
          </a:bodyPr>
          <a:lstStyle>
            <a:lvl1pPr marL="457200" marR="0" lvl="0" indent="-320040" algn="l" rtl="0">
              <a:spcBef>
                <a:spcPts val="1000"/>
              </a:spcBef>
              <a:spcAft>
                <a:spcPts val="0"/>
              </a:spcAft>
              <a:buClr>
                <a:schemeClr val="accent1"/>
              </a:buClr>
              <a:buSzPts val="1440"/>
              <a:buFont typeface="Noto Sans Symbols"/>
              <a:buChar char="►"/>
              <a:defRPr sz="1800" b="0" i="0" u="none" strike="noStrike" cap="none">
                <a:solidFill>
                  <a:srgbClr val="3F3F3F"/>
                </a:solidFill>
                <a:latin typeface="Century Gothic"/>
                <a:ea typeface="Century Gothic"/>
                <a:cs typeface="Century Gothic"/>
                <a:sym typeface="Century Gothic"/>
              </a:defRPr>
            </a:lvl1pPr>
            <a:lvl2pPr marL="914400" marR="0" lvl="1" indent="-309880" algn="l" rtl="0">
              <a:spcBef>
                <a:spcPts val="1000"/>
              </a:spcBef>
              <a:spcAft>
                <a:spcPts val="0"/>
              </a:spcAft>
              <a:buClr>
                <a:schemeClr val="accent1"/>
              </a:buClr>
              <a:buSzPts val="1280"/>
              <a:buFont typeface="Noto Sans Symbols"/>
              <a:buChar char="►"/>
              <a:defRPr sz="1600" b="0" i="0" u="none" strike="noStrike" cap="none">
                <a:solidFill>
                  <a:srgbClr val="3F3F3F"/>
                </a:solidFill>
                <a:latin typeface="Century Gothic"/>
                <a:ea typeface="Century Gothic"/>
                <a:cs typeface="Century Gothic"/>
                <a:sym typeface="Century Gothic"/>
              </a:defRPr>
            </a:lvl2pPr>
            <a:lvl3pPr marL="1371600" marR="0" lvl="2" indent="-299719" algn="l" rtl="0">
              <a:spcBef>
                <a:spcPts val="1000"/>
              </a:spcBef>
              <a:spcAft>
                <a:spcPts val="0"/>
              </a:spcAft>
              <a:buClr>
                <a:schemeClr val="accent1"/>
              </a:buClr>
              <a:buSzPts val="1120"/>
              <a:buFont typeface="Noto Sans Symbols"/>
              <a:buChar char="►"/>
              <a:defRPr sz="1400" b="0" i="0" u="none" strike="noStrike" cap="none">
                <a:solidFill>
                  <a:srgbClr val="3F3F3F"/>
                </a:solidFill>
                <a:latin typeface="Century Gothic"/>
                <a:ea typeface="Century Gothic"/>
                <a:cs typeface="Century Gothic"/>
                <a:sym typeface="Century Gothic"/>
              </a:defRPr>
            </a:lvl3pPr>
            <a:lvl4pPr marL="1828800" marR="0" lvl="3"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4pPr>
            <a:lvl5pPr marL="2286000" marR="0" lvl="4"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5pPr>
            <a:lvl6pPr marL="2743200" marR="0" lvl="5"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6pPr>
            <a:lvl7pPr marL="3200400" marR="0" lvl="6"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7pPr>
            <a:lvl8pPr marL="3657600" marR="0" lvl="7"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8pPr>
            <a:lvl9pPr marL="4114800" marR="0" lvl="8"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9pPr>
          </a:lstStyle>
          <a:p>
            <a:endParaRPr/>
          </a:p>
        </p:txBody>
      </p:sp>
      <p:sp>
        <p:nvSpPr>
          <p:cNvPr id="18" name="Google Shape;18;p12"/>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1" i="0" u="none" strike="noStrike" cap="none">
                <a:solidFill>
                  <a:schemeClr val="accent1"/>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9" name="Google Shape;19;p12"/>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1" i="0" u="none" strike="noStrike" cap="none">
                <a:solidFill>
                  <a:schemeClr val="accent1"/>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20" name="Google Shape;20;p12"/>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12"/>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rtl="0">
              <a:spcBef>
                <a:spcPts val="0"/>
              </a:spcBef>
              <a:buNone/>
              <a:defRPr sz="2800" b="0" i="0" u="none" strike="noStrike" cap="none">
                <a:solidFill>
                  <a:schemeClr val="lt1"/>
                </a:solidFill>
                <a:latin typeface="Century Gothic"/>
                <a:ea typeface="Century Gothic"/>
                <a:cs typeface="Century Gothic"/>
                <a:sym typeface="Century Gothic"/>
              </a:defRPr>
            </a:lvl1pPr>
            <a:lvl2pPr marL="0" marR="0" lvl="1" indent="0" algn="ctr" rtl="0">
              <a:spcBef>
                <a:spcPts val="0"/>
              </a:spcBef>
              <a:buNone/>
              <a:defRPr sz="2800" b="0" i="0" u="none" strike="noStrike" cap="none">
                <a:solidFill>
                  <a:schemeClr val="lt1"/>
                </a:solidFill>
                <a:latin typeface="Century Gothic"/>
                <a:ea typeface="Century Gothic"/>
                <a:cs typeface="Century Gothic"/>
                <a:sym typeface="Century Gothic"/>
              </a:defRPr>
            </a:lvl2pPr>
            <a:lvl3pPr marL="0" marR="0" lvl="2" indent="0" algn="ctr" rtl="0">
              <a:spcBef>
                <a:spcPts val="0"/>
              </a:spcBef>
              <a:buNone/>
              <a:defRPr sz="2800" b="0" i="0" u="none" strike="noStrike" cap="none">
                <a:solidFill>
                  <a:schemeClr val="lt1"/>
                </a:solidFill>
                <a:latin typeface="Century Gothic"/>
                <a:ea typeface="Century Gothic"/>
                <a:cs typeface="Century Gothic"/>
                <a:sym typeface="Century Gothic"/>
              </a:defRPr>
            </a:lvl3pPr>
            <a:lvl4pPr marL="0" marR="0" lvl="3" indent="0" algn="ctr" rtl="0">
              <a:spcBef>
                <a:spcPts val="0"/>
              </a:spcBef>
              <a:buNone/>
              <a:defRPr sz="2800" b="0" i="0" u="none" strike="noStrike" cap="none">
                <a:solidFill>
                  <a:schemeClr val="lt1"/>
                </a:solidFill>
                <a:latin typeface="Century Gothic"/>
                <a:ea typeface="Century Gothic"/>
                <a:cs typeface="Century Gothic"/>
                <a:sym typeface="Century Gothic"/>
              </a:defRPr>
            </a:lvl4pPr>
            <a:lvl5pPr marL="0" marR="0" lvl="4" indent="0" algn="ctr" rtl="0">
              <a:spcBef>
                <a:spcPts val="0"/>
              </a:spcBef>
              <a:buNone/>
              <a:defRPr sz="2800" b="0" i="0" u="none" strike="noStrike" cap="none">
                <a:solidFill>
                  <a:schemeClr val="lt1"/>
                </a:solidFill>
                <a:latin typeface="Century Gothic"/>
                <a:ea typeface="Century Gothic"/>
                <a:cs typeface="Century Gothic"/>
                <a:sym typeface="Century Gothic"/>
              </a:defRPr>
            </a:lvl5pPr>
            <a:lvl6pPr marL="0" marR="0" lvl="5" indent="0" algn="ctr" rtl="0">
              <a:spcBef>
                <a:spcPts val="0"/>
              </a:spcBef>
              <a:buNone/>
              <a:defRPr sz="2800" b="0" i="0" u="none" strike="noStrike" cap="none">
                <a:solidFill>
                  <a:schemeClr val="lt1"/>
                </a:solidFill>
                <a:latin typeface="Century Gothic"/>
                <a:ea typeface="Century Gothic"/>
                <a:cs typeface="Century Gothic"/>
                <a:sym typeface="Century Gothic"/>
              </a:defRPr>
            </a:lvl6pPr>
            <a:lvl7pPr marL="0" marR="0" lvl="6" indent="0" algn="ctr" rtl="0">
              <a:spcBef>
                <a:spcPts val="0"/>
              </a:spcBef>
              <a:buNone/>
              <a:defRPr sz="2800" b="0" i="0" u="none" strike="noStrike" cap="none">
                <a:solidFill>
                  <a:schemeClr val="lt1"/>
                </a:solidFill>
                <a:latin typeface="Century Gothic"/>
                <a:ea typeface="Century Gothic"/>
                <a:cs typeface="Century Gothic"/>
                <a:sym typeface="Century Gothic"/>
              </a:defRPr>
            </a:lvl7pPr>
            <a:lvl8pPr marL="0" marR="0" lvl="7" indent="0" algn="ctr" rtl="0">
              <a:spcBef>
                <a:spcPts val="0"/>
              </a:spcBef>
              <a:buNone/>
              <a:defRPr sz="2800" b="0" i="0" u="none" strike="noStrike" cap="none">
                <a:solidFill>
                  <a:schemeClr val="lt1"/>
                </a:solidFill>
                <a:latin typeface="Century Gothic"/>
                <a:ea typeface="Century Gothic"/>
                <a:cs typeface="Century Gothic"/>
                <a:sym typeface="Century Gothic"/>
              </a:defRPr>
            </a:lvl8pPr>
            <a:lvl9pPr marL="0" marR="0" lvl="8" indent="0" algn="ctr" rtl="0">
              <a:spcBef>
                <a:spcPts val="0"/>
              </a:spcBef>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Layout" Target="../slideLayouts/slideLayout2.xml"/><Relationship Id="rId7" Type="http://schemas.openxmlformats.org/officeDocument/2006/relationships/image" Target="../media/image10.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9.png"/><Relationship Id="rId5" Type="http://schemas.openxmlformats.org/officeDocument/2006/relationships/image" Target="../media/image2.png"/><Relationship Id="rId4" Type="http://schemas.openxmlformats.org/officeDocument/2006/relationships/notesSlide" Target="../notesSlides/notesSlide10.xml"/><Relationship Id="rId9"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6.png"/><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7.png"/><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8.png"/><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1"/>
          <p:cNvSpPr txBox="1">
            <a:spLocks noGrp="1"/>
          </p:cNvSpPr>
          <p:nvPr>
            <p:ph type="ctrTitle"/>
          </p:nvPr>
        </p:nvSpPr>
        <p:spPr>
          <a:xfrm>
            <a:off x="1312948" y="552339"/>
            <a:ext cx="8825658" cy="2677648"/>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Clr>
                <a:schemeClr val="lt2"/>
              </a:buClr>
              <a:buSzPts val="3600"/>
              <a:buFont typeface="Century Gothic"/>
              <a:buNone/>
            </a:pPr>
            <a:r>
              <a:rPr lang="en-GB" sz="3600" u="sng" dirty="0"/>
              <a:t>SEPM Project</a:t>
            </a:r>
            <a:br>
              <a:rPr lang="en-GB" sz="3600" u="sng" dirty="0"/>
            </a:br>
            <a:br>
              <a:rPr lang="en-GB" sz="3600" dirty="0"/>
            </a:br>
            <a:r>
              <a:rPr lang="en-GB" sz="2800" dirty="0"/>
              <a:t>Car Racing Game: </a:t>
            </a:r>
            <a:r>
              <a:rPr lang="en-GB" sz="2800" i="1" dirty="0">
                <a:solidFill>
                  <a:srgbClr val="92D050"/>
                </a:solidFill>
              </a:rPr>
              <a:t>Track-Surf</a:t>
            </a:r>
            <a:endParaRPr sz="2800" i="1" dirty="0">
              <a:solidFill>
                <a:srgbClr val="92D050"/>
              </a:solidFill>
            </a:endParaRPr>
          </a:p>
        </p:txBody>
      </p:sp>
      <p:sp>
        <p:nvSpPr>
          <p:cNvPr id="250" name="Google Shape;250;p1"/>
          <p:cNvSpPr txBox="1"/>
          <p:nvPr/>
        </p:nvSpPr>
        <p:spPr>
          <a:xfrm>
            <a:off x="1293374" y="3707934"/>
            <a:ext cx="8825658" cy="957444"/>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Clr>
                <a:schemeClr val="lt2"/>
              </a:buClr>
              <a:buSzPts val="2000"/>
              <a:buFont typeface="Century Gothic"/>
              <a:buNone/>
            </a:pPr>
            <a:r>
              <a:rPr lang="en-GB" sz="2000" b="0" i="0" u="none" strike="noStrike" cap="none">
                <a:solidFill>
                  <a:schemeClr val="lt2"/>
                </a:solidFill>
                <a:latin typeface="Century Gothic"/>
                <a:ea typeface="Century Gothic"/>
                <a:cs typeface="Century Gothic"/>
                <a:sym typeface="Century Gothic"/>
              </a:rPr>
              <a:t>By </a:t>
            </a:r>
            <a:endParaRPr/>
          </a:p>
          <a:p>
            <a:pPr marL="0" marR="0" lvl="0" indent="0" algn="ctr" rtl="0">
              <a:spcBef>
                <a:spcPts val="0"/>
              </a:spcBef>
              <a:spcAft>
                <a:spcPts val="0"/>
              </a:spcAft>
              <a:buClr>
                <a:schemeClr val="lt2"/>
              </a:buClr>
              <a:buSzPts val="2000"/>
              <a:buFont typeface="Century Gothic"/>
              <a:buNone/>
            </a:pPr>
            <a:r>
              <a:rPr lang="en-GB" sz="2000" b="1" i="0" u="none" strike="noStrike" cap="none">
                <a:solidFill>
                  <a:schemeClr val="lt2"/>
                </a:solidFill>
                <a:latin typeface="Century Gothic"/>
                <a:ea typeface="Century Gothic"/>
                <a:cs typeface="Century Gothic"/>
                <a:sym typeface="Century Gothic"/>
              </a:rPr>
              <a:t>Group 1</a:t>
            </a:r>
            <a:endParaRPr/>
          </a:p>
          <a:p>
            <a:pPr marL="0" marR="0" lvl="0" indent="0" algn="ctr" rtl="0">
              <a:spcBef>
                <a:spcPts val="0"/>
              </a:spcBef>
              <a:spcAft>
                <a:spcPts val="0"/>
              </a:spcAft>
              <a:buClr>
                <a:schemeClr val="lt2"/>
              </a:buClr>
              <a:buSzPts val="1400"/>
              <a:buFont typeface="Century Gothic"/>
              <a:buNone/>
            </a:pPr>
            <a:r>
              <a:rPr lang="en-GB" sz="1400" b="0" i="1" u="none" strike="noStrike" cap="none">
                <a:solidFill>
                  <a:schemeClr val="lt2"/>
                </a:solidFill>
                <a:latin typeface="Century Gothic"/>
                <a:ea typeface="Century Gothic"/>
                <a:cs typeface="Century Gothic"/>
                <a:sym typeface="Century Gothic"/>
              </a:rPr>
              <a:t>(Alex George Lain, Antonios Kalaitzakis, Kieron Holmes, Kikelomo Obayemi, Sergio Zavarce, Suresh Melvin Sigera, Victor </a:t>
            </a:r>
            <a:r>
              <a:rPr lang="en-GB" i="1">
                <a:solidFill>
                  <a:schemeClr val="lt2"/>
                </a:solidFill>
                <a:latin typeface="Century Gothic"/>
                <a:ea typeface="Century Gothic"/>
                <a:cs typeface="Century Gothic"/>
                <a:sym typeface="Century Gothic"/>
              </a:rPr>
              <a:t>Hernandez</a:t>
            </a:r>
            <a:r>
              <a:rPr lang="en-GB" sz="1400" b="0" i="0" u="none" strike="noStrike" cap="none">
                <a:solidFill>
                  <a:schemeClr val="lt2"/>
                </a:solidFill>
                <a:latin typeface="Century Gothic"/>
                <a:ea typeface="Century Gothic"/>
                <a:cs typeface="Century Gothic"/>
                <a:sym typeface="Century Gothic"/>
              </a:rPr>
              <a:t>)</a:t>
            </a:r>
            <a:endParaRPr/>
          </a:p>
        </p:txBody>
      </p:sp>
      <p:sp>
        <p:nvSpPr>
          <p:cNvPr id="251" name="Google Shape;251;p1"/>
          <p:cNvSpPr txBox="1"/>
          <p:nvPr/>
        </p:nvSpPr>
        <p:spPr>
          <a:xfrm>
            <a:off x="500614" y="5865614"/>
            <a:ext cx="8825658" cy="440047"/>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Clr>
                <a:srgbClr val="757575"/>
              </a:buClr>
              <a:buSzPts val="1200"/>
              <a:buFont typeface="Century Gothic"/>
              <a:buNone/>
            </a:pPr>
            <a:r>
              <a:rPr lang="en-GB" sz="1200" b="1" i="0" u="none" strike="noStrike" cap="none">
                <a:solidFill>
                  <a:srgbClr val="757575"/>
                </a:solidFill>
                <a:latin typeface="Century Gothic"/>
                <a:ea typeface="Century Gothic"/>
                <a:cs typeface="Century Gothic"/>
                <a:sym typeface="Century Gothic"/>
              </a:rPr>
              <a:t>Software Engineering Project Management(SEPM) Module, UoEO</a:t>
            </a:r>
            <a:endParaRPr sz="1200" b="1" i="0" u="none" strike="noStrike" cap="none">
              <a:solidFill>
                <a:srgbClr val="757575"/>
              </a:solidFill>
              <a:latin typeface="Century Gothic"/>
              <a:ea typeface="Century Gothic"/>
              <a:cs typeface="Century Gothic"/>
              <a:sym typeface="Century Gothic"/>
            </a:endParaRPr>
          </a:p>
        </p:txBody>
      </p:sp>
      <p:pic>
        <p:nvPicPr>
          <p:cNvPr id="252" name="Google Shape;252;p1"/>
          <p:cNvPicPr preferRelativeResize="0"/>
          <p:nvPr/>
        </p:nvPicPr>
        <p:blipFill rotWithShape="1">
          <a:blip r:embed="rId5">
            <a:alphaModFix/>
          </a:blip>
          <a:srcRect/>
          <a:stretch/>
        </p:blipFill>
        <p:spPr>
          <a:xfrm>
            <a:off x="10435906" y="0"/>
            <a:ext cx="710500" cy="1141485"/>
          </a:xfrm>
          <a:prstGeom prst="rect">
            <a:avLst/>
          </a:prstGeom>
          <a:noFill/>
          <a:ln>
            <a:noFill/>
          </a:ln>
        </p:spPr>
      </p:pic>
      <p:pic>
        <p:nvPicPr>
          <p:cNvPr id="2" name="Slide 1">
            <a:hlinkClick r:id="" action="ppaction://media"/>
            <a:extLst>
              <a:ext uri="{FF2B5EF4-FFF2-40B4-BE49-F238E27FC236}">
                <a16:creationId xmlns:a16="http://schemas.microsoft.com/office/drawing/2014/main" id="{EAA55EF2-BB13-4B92-8BDF-BF93C2CDF0C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972574" y="5795352"/>
            <a:ext cx="347663" cy="3476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2852"/>
    </mc:Choice>
    <mc:Fallback xmlns="">
      <p:transition spd="slow" advTm="228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8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10"/>
          <p:cNvSpPr txBox="1">
            <a:spLocks noGrp="1"/>
          </p:cNvSpPr>
          <p:nvPr>
            <p:ph type="title"/>
          </p:nvPr>
        </p:nvSpPr>
        <p:spPr>
          <a:xfrm>
            <a:off x="1154954" y="973668"/>
            <a:ext cx="8761500" cy="707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Project Simulation</a:t>
            </a:r>
            <a:endParaRPr/>
          </a:p>
        </p:txBody>
      </p:sp>
      <p:pic>
        <p:nvPicPr>
          <p:cNvPr id="326" name="Google Shape;326;p10"/>
          <p:cNvPicPr preferRelativeResize="0"/>
          <p:nvPr/>
        </p:nvPicPr>
        <p:blipFill rotWithShape="1">
          <a:blip r:embed="rId5">
            <a:alphaModFix/>
          </a:blip>
          <a:srcRect/>
          <a:stretch/>
        </p:blipFill>
        <p:spPr>
          <a:xfrm>
            <a:off x="10435906" y="0"/>
            <a:ext cx="710500" cy="1141485"/>
          </a:xfrm>
          <a:prstGeom prst="rect">
            <a:avLst/>
          </a:prstGeom>
          <a:noFill/>
          <a:ln>
            <a:noFill/>
          </a:ln>
        </p:spPr>
      </p:pic>
      <p:sp>
        <p:nvSpPr>
          <p:cNvPr id="327" name="Google Shape;327;p10"/>
          <p:cNvSpPr txBox="1"/>
          <p:nvPr/>
        </p:nvSpPr>
        <p:spPr>
          <a:xfrm>
            <a:off x="1052413" y="2545900"/>
            <a:ext cx="2402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b="1">
                <a:latin typeface="Century Gothic"/>
                <a:ea typeface="Century Gothic"/>
                <a:cs typeface="Century Gothic"/>
                <a:sym typeface="Century Gothic"/>
              </a:rPr>
              <a:t>Main Menu</a:t>
            </a:r>
            <a:endParaRPr b="1">
              <a:latin typeface="Century Gothic"/>
              <a:ea typeface="Century Gothic"/>
              <a:cs typeface="Century Gothic"/>
              <a:sym typeface="Century Gothic"/>
            </a:endParaRPr>
          </a:p>
        </p:txBody>
      </p:sp>
      <p:sp>
        <p:nvSpPr>
          <p:cNvPr id="328" name="Google Shape;328;p10"/>
          <p:cNvSpPr txBox="1"/>
          <p:nvPr/>
        </p:nvSpPr>
        <p:spPr>
          <a:xfrm>
            <a:off x="5080813" y="2545900"/>
            <a:ext cx="2402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b="1">
                <a:latin typeface="Century Gothic"/>
                <a:ea typeface="Century Gothic"/>
                <a:cs typeface="Century Gothic"/>
                <a:sym typeface="Century Gothic"/>
              </a:rPr>
              <a:t>Settings</a:t>
            </a:r>
            <a:endParaRPr b="1">
              <a:latin typeface="Century Gothic"/>
              <a:ea typeface="Century Gothic"/>
              <a:cs typeface="Century Gothic"/>
              <a:sym typeface="Century Gothic"/>
            </a:endParaRPr>
          </a:p>
        </p:txBody>
      </p:sp>
      <p:sp>
        <p:nvSpPr>
          <p:cNvPr id="329" name="Google Shape;329;p10"/>
          <p:cNvSpPr txBox="1"/>
          <p:nvPr/>
        </p:nvSpPr>
        <p:spPr>
          <a:xfrm>
            <a:off x="9107213" y="2545900"/>
            <a:ext cx="2402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b="1">
                <a:latin typeface="Century Gothic"/>
                <a:ea typeface="Century Gothic"/>
                <a:cs typeface="Century Gothic"/>
                <a:sym typeface="Century Gothic"/>
              </a:rPr>
              <a:t>Gameplay</a:t>
            </a:r>
            <a:endParaRPr b="1">
              <a:latin typeface="Century Gothic"/>
              <a:ea typeface="Century Gothic"/>
              <a:cs typeface="Century Gothic"/>
              <a:sym typeface="Century Gothic"/>
            </a:endParaRPr>
          </a:p>
        </p:txBody>
      </p:sp>
      <p:pic>
        <p:nvPicPr>
          <p:cNvPr id="330" name="Google Shape;330;p10"/>
          <p:cNvPicPr preferRelativeResize="0"/>
          <p:nvPr/>
        </p:nvPicPr>
        <p:blipFill>
          <a:blip r:embed="rId6">
            <a:alphaModFix/>
          </a:blip>
          <a:stretch>
            <a:fillRect/>
          </a:stretch>
        </p:blipFill>
        <p:spPr>
          <a:xfrm>
            <a:off x="511063" y="2979150"/>
            <a:ext cx="3485416" cy="3607101"/>
          </a:xfrm>
          <a:prstGeom prst="rect">
            <a:avLst/>
          </a:prstGeom>
          <a:noFill/>
          <a:ln>
            <a:noFill/>
          </a:ln>
        </p:spPr>
      </p:pic>
      <p:pic>
        <p:nvPicPr>
          <p:cNvPr id="331" name="Google Shape;331;p10"/>
          <p:cNvPicPr preferRelativeResize="0"/>
          <p:nvPr/>
        </p:nvPicPr>
        <p:blipFill>
          <a:blip r:embed="rId7">
            <a:alphaModFix/>
          </a:blip>
          <a:stretch>
            <a:fillRect/>
          </a:stretch>
        </p:blipFill>
        <p:spPr>
          <a:xfrm>
            <a:off x="4552328" y="2979150"/>
            <a:ext cx="3459697" cy="3607103"/>
          </a:xfrm>
          <a:prstGeom prst="rect">
            <a:avLst/>
          </a:prstGeom>
          <a:noFill/>
          <a:ln>
            <a:noFill/>
          </a:ln>
        </p:spPr>
      </p:pic>
      <p:pic>
        <p:nvPicPr>
          <p:cNvPr id="332" name="Google Shape;332;p10"/>
          <p:cNvPicPr preferRelativeResize="0"/>
          <p:nvPr/>
        </p:nvPicPr>
        <p:blipFill>
          <a:blip r:embed="rId8">
            <a:alphaModFix/>
          </a:blip>
          <a:stretch>
            <a:fillRect/>
          </a:stretch>
        </p:blipFill>
        <p:spPr>
          <a:xfrm>
            <a:off x="8571450" y="2979150"/>
            <a:ext cx="3474259" cy="3607099"/>
          </a:xfrm>
          <a:prstGeom prst="rect">
            <a:avLst/>
          </a:prstGeom>
          <a:noFill/>
          <a:ln>
            <a:noFill/>
          </a:ln>
        </p:spPr>
      </p:pic>
      <p:pic>
        <p:nvPicPr>
          <p:cNvPr id="5" name="Audio 4">
            <a:hlinkClick r:id="" action="ppaction://media"/>
            <a:extLst>
              <a:ext uri="{FF2B5EF4-FFF2-40B4-BE49-F238E27FC236}">
                <a16:creationId xmlns:a16="http://schemas.microsoft.com/office/drawing/2014/main" id="{F4DD1076-542E-455D-8A6A-4054D8709969}"/>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628438" y="6294438"/>
            <a:ext cx="347662" cy="3476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0994"/>
    </mc:Choice>
    <mc:Fallback>
      <p:transition spd="slow" advTm="709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362" x="2041525" y="1420813"/>
          <p14:tracePt t="376" x="2038350" y="1420813"/>
          <p14:tracePt t="390" x="2033588" y="1420813"/>
          <p14:tracePt t="403" x="2030413" y="1420813"/>
          <p14:tracePt t="411" x="2025650" y="1420813"/>
          <p14:tracePt t="420" x="2022475" y="1420813"/>
          <p14:tracePt t="428" x="2017713" y="1420813"/>
          <p14:tracePt t="435" x="2014538" y="1420813"/>
          <p14:tracePt t="440" x="2011363" y="1420813"/>
          <p14:tracePt t="448" x="2006600" y="1420813"/>
          <p14:tracePt t="452" x="2003425" y="1420813"/>
          <p14:tracePt t="455" x="1998663" y="1420813"/>
          <p14:tracePt t="460" x="1995488" y="1420813"/>
          <p14:tracePt t="472" x="1990725" y="1420813"/>
          <p14:tracePt t="479" x="1987550" y="1420813"/>
          <p14:tracePt t="482" x="1984375" y="1420813"/>
          <p14:tracePt t="492" x="1979613" y="1420813"/>
          <p14:tracePt t="499" x="1976438" y="1420813"/>
          <p14:tracePt t="524" x="1971675" y="1420813"/>
          <p14:tracePt t="541" x="1968500" y="1420813"/>
          <p14:tracePt t="1829" x="1963738" y="1420813"/>
          <p14:tracePt t="1835" x="1960563" y="1420813"/>
          <p14:tracePt t="1837" x="1960563" y="1423988"/>
          <p14:tracePt t="1842" x="1957388" y="1423988"/>
          <p14:tracePt t="1843" x="1957388" y="1427163"/>
          <p14:tracePt t="1851" x="1952625" y="1427163"/>
          <p14:tracePt t="1852" x="1952625" y="1431925"/>
          <p14:tracePt t="1857" x="1949450" y="1431925"/>
          <p14:tracePt t="1863" x="1949450" y="1435100"/>
          <p14:tracePt t="1882" x="1944688" y="1435100"/>
          <p14:tracePt t="1998" x="1941513" y="1435100"/>
          <p14:tracePt t="2008" x="1936750" y="1435100"/>
          <p14:tracePt t="2017" x="1933575" y="1435100"/>
          <p14:tracePt t="2030" x="1930400" y="1435100"/>
          <p14:tracePt t="2033" x="1930400" y="1431925"/>
          <p14:tracePt t="2043" x="1925638" y="1431925"/>
          <p14:tracePt t="2284" x="1925638" y="1435100"/>
          <p14:tracePt t="2287" x="1925638" y="1439863"/>
          <p14:tracePt t="2290" x="1925638" y="1443038"/>
          <p14:tracePt t="2292" x="1925638" y="1447800"/>
          <p14:tracePt t="2294" x="1925638" y="1450975"/>
          <p14:tracePt t="2296" x="1925638" y="1455738"/>
          <p14:tracePt t="2298" x="1925638" y="1458913"/>
          <p14:tracePt t="2301" x="1925638" y="1462088"/>
          <p14:tracePt t="2302" x="1925638" y="1466850"/>
          <p14:tracePt t="2305" x="1925638" y="1470025"/>
          <p14:tracePt t="2307" x="1925638" y="1474788"/>
          <p14:tracePt t="2308" x="1925638" y="1477963"/>
          <p14:tracePt t="2312" x="1925638" y="1482725"/>
          <p14:tracePt t="2314" x="1925638" y="1485900"/>
          <p14:tracePt t="2321" x="1925638" y="1489075"/>
          <p14:tracePt t="2325" x="1925638" y="1493838"/>
          <p14:tracePt t="2332" x="1925638" y="1497013"/>
          <p14:tracePt t="2599" x="1922463" y="1497013"/>
          <p14:tracePt t="2606" x="1917700" y="1497013"/>
          <p14:tracePt t="2613" x="1914525" y="1497013"/>
          <p14:tracePt t="2618" x="1914525" y="1493838"/>
          <p14:tracePt t="2629" x="1909763" y="1493838"/>
          <p14:tracePt t="2651" x="1909763" y="1489075"/>
          <p14:tracePt t="10259" x="1914525" y="1489075"/>
          <p14:tracePt t="10723" x="1930400" y="1489075"/>
          <p14:tracePt t="10723" x="1930400" y="1485900"/>
          <p14:tracePt t="10723" x="1925638" y="1485900"/>
          <p14:tracePt t="10723" x="1925638" y="1482725"/>
          <p14:tracePt t="10723" x="1925638" y="1477963"/>
          <p14:tracePt t="10723" x="1922463" y="1474788"/>
          <p14:tracePt t="10723" x="1922463" y="1470025"/>
          <p14:tracePt t="10723" x="1917700" y="1470025"/>
          <p14:tracePt t="10723" x="1917700" y="1466850"/>
          <p14:tracePt t="10723" x="1917700" y="1462088"/>
          <p14:tracePt t="10723" x="1914525" y="1462088"/>
          <p14:tracePt t="10723" x="1914525" y="1458913"/>
          <p14:tracePt t="10723" x="1914525" y="1455738"/>
          <p14:tracePt t="10723" x="1914525" y="1450975"/>
          <p14:tracePt t="10723" x="1914525" y="1447800"/>
          <p14:tracePt t="10723" x="1914525" y="1443038"/>
          <p14:tracePt t="10723" x="1909763" y="1443038"/>
          <p14:tracePt t="10723" x="1909763" y="1439863"/>
          <p14:tracePt t="10723" x="1909763" y="1435100"/>
          <p14:tracePt t="10723" x="1909763" y="1431925"/>
          <p14:tracePt t="10723" x="1909763" y="1427163"/>
          <p14:tracePt t="10723" x="1909763" y="1423988"/>
          <p14:tracePt t="10723" x="1909763" y="1420813"/>
          <p14:tracePt t="10723" x="1909763" y="1416050"/>
          <p14:tracePt t="10723" x="1909763" y="1412875"/>
          <p14:tracePt t="10723" x="1909763" y="1408113"/>
          <p14:tracePt t="10723" x="1909763" y="1404938"/>
          <p14:tracePt t="10723" x="1909763" y="1400175"/>
          <p14:tracePt t="10723" x="1906588" y="1400175"/>
          <p14:tracePt t="10723" x="1906588" y="1404938"/>
          <p14:tracePt t="10723" x="1906588" y="1408113"/>
          <p14:tracePt t="10723" x="1903413" y="1408113"/>
          <p14:tracePt t="10723" x="1903413" y="1416050"/>
          <p14:tracePt t="10723" x="1903413" y="1420813"/>
          <p14:tracePt t="10723" x="1898650" y="1423988"/>
          <p14:tracePt t="10723" x="1898650" y="1427163"/>
          <p14:tracePt t="10723" x="1895475" y="1431925"/>
          <p14:tracePt t="10723" x="1895475" y="1435100"/>
          <p14:tracePt t="10723" x="1895475" y="1439863"/>
          <p14:tracePt t="10723" x="1890713" y="1443038"/>
          <p14:tracePt t="10723" x="1890713" y="1447800"/>
          <p14:tracePt t="10723" x="1887538" y="1450975"/>
          <p14:tracePt t="10723" x="1887538" y="1455738"/>
          <p14:tracePt t="10723" x="1882775" y="1458913"/>
          <p14:tracePt t="10723" x="1879600" y="1462088"/>
          <p14:tracePt t="10723" x="1879600" y="1470025"/>
          <p14:tracePt t="10723" x="1876425" y="1474788"/>
          <p14:tracePt t="10723" x="1871663" y="1482725"/>
          <p14:tracePt t="10723" x="1868488" y="1489075"/>
          <p14:tracePt t="10723" x="1868488" y="1493838"/>
          <p14:tracePt t="10723" x="1863725" y="1497013"/>
          <p14:tracePt t="10723" x="1855788" y="1504950"/>
          <p14:tracePt t="10723" x="1852613" y="1509713"/>
          <p14:tracePt t="10723" x="1849438" y="1516063"/>
          <p14:tracePt t="10723" x="1849438" y="1520825"/>
          <p14:tracePt t="10723" x="1844675" y="1524000"/>
          <p14:tracePt t="10723" x="1841500" y="1531938"/>
          <p14:tracePt t="10723" x="1836738" y="1536700"/>
          <p14:tracePt t="10723" x="1836738" y="1543050"/>
          <p14:tracePt t="10723" x="1828800" y="1550988"/>
          <p14:tracePt t="10723" x="1828800" y="1558925"/>
          <p14:tracePt t="10723" x="1825625" y="1563688"/>
          <p14:tracePt t="10723" x="1822450" y="1566863"/>
          <p14:tracePt t="10723" x="1814513" y="1582738"/>
          <p14:tracePt t="10723" x="1809750" y="1585913"/>
          <p14:tracePt t="10723" x="1793875" y="1601788"/>
          <p14:tracePt t="10723" x="1790700" y="1609725"/>
          <p14:tracePt t="10723" x="1790700" y="1612900"/>
          <p14:tracePt t="10723" x="1787525" y="1620838"/>
          <p14:tracePt t="10723" x="1779588" y="1631950"/>
          <p14:tracePt t="10723" x="1771650" y="1639888"/>
          <p14:tracePt t="10723" x="1771650" y="1644650"/>
          <p14:tracePt t="10723" x="1760538" y="1651000"/>
          <p14:tracePt t="10723" x="1755775" y="1663700"/>
          <p14:tracePt t="10723" x="1752600" y="1666875"/>
          <p14:tracePt t="10723" x="1744663" y="1674813"/>
          <p14:tracePt t="10723" x="1744663" y="1679575"/>
          <p14:tracePt t="10723" x="1736725" y="1685925"/>
          <p14:tracePt t="10723" x="1725613" y="1698625"/>
          <p14:tracePt t="10723" x="1709738" y="1717675"/>
          <p14:tracePt t="10723" x="1706563" y="1720850"/>
          <p14:tracePt t="10723" x="1701800" y="1728788"/>
          <p14:tracePt t="10723" x="1690688" y="1739900"/>
          <p14:tracePt t="10723" x="1685925" y="1744663"/>
          <p14:tracePt t="10723" x="1682750" y="1752600"/>
          <p14:tracePt t="10723" x="1674813" y="1755775"/>
          <p14:tracePt t="10723" x="1663700" y="1766888"/>
          <p14:tracePt t="10723" x="1658938" y="1771650"/>
          <p14:tracePt t="10723" x="1652588" y="1779588"/>
          <p14:tracePt t="10723" x="1647825" y="1787525"/>
          <p14:tracePt t="10723" x="1636713" y="1793875"/>
          <p14:tracePt t="10723" x="1631950" y="1798638"/>
          <p14:tracePt t="10723" x="1625600" y="1806575"/>
          <p14:tracePt t="10723" x="1620838" y="1809750"/>
          <p14:tracePt t="10723" x="1601788" y="1820863"/>
          <p14:tracePt t="10723" x="1590675" y="1836738"/>
          <p14:tracePt t="10723" x="1585913" y="1844675"/>
          <p14:tracePt t="10723" x="1582738" y="1847850"/>
          <p14:tracePt t="10723" x="1570038" y="1860550"/>
          <p14:tracePt t="10723" x="1563688" y="1863725"/>
          <p14:tracePt t="10723" x="1550988" y="1871663"/>
          <p14:tracePt t="10723" x="1543050" y="1882775"/>
          <p14:tracePt t="10723" x="1539875" y="1887538"/>
          <p14:tracePt t="10723" x="1531938" y="1895475"/>
          <p14:tracePt t="10723" x="1528763" y="1903413"/>
          <p14:tracePt t="10723" x="1516063" y="1914525"/>
          <p14:tracePt t="10723" x="1509713" y="1917700"/>
          <p14:tracePt t="10723" x="1504950" y="1922463"/>
          <p14:tracePt t="10723" x="1493838" y="1930400"/>
          <p14:tracePt t="10723" x="1485900" y="1941513"/>
          <p14:tracePt t="10723" x="1474788" y="1952625"/>
          <p14:tracePt t="10723" x="1455738" y="1968500"/>
          <p14:tracePt t="10723" x="1450975" y="1971675"/>
          <p14:tracePt t="10723" x="1443038" y="1979613"/>
          <p14:tracePt t="10723" x="1431925" y="1987550"/>
          <p14:tracePt t="10723" x="1423988" y="1995488"/>
          <p14:tracePt t="10723" x="1420813" y="1998663"/>
          <p14:tracePt t="10723" x="1408113" y="2006600"/>
          <p14:tracePt t="10723" x="1401763" y="2011363"/>
          <p14:tracePt t="10723" x="1393825" y="2022475"/>
          <p14:tracePt t="10723" x="1381125" y="2030413"/>
          <p14:tracePt t="10723" x="1377950" y="2033588"/>
          <p14:tracePt t="10723" x="1370013" y="2041525"/>
          <p14:tracePt t="10723" x="1354138" y="2057400"/>
          <p14:tracePt t="10723" x="1335088" y="2071688"/>
          <p14:tracePt t="10723" x="1327150" y="2076450"/>
          <p14:tracePt t="10723" x="1323975" y="2084388"/>
          <p14:tracePt t="10723" x="1319213" y="2087563"/>
          <p14:tracePt t="10723" x="1312863" y="2095500"/>
          <p14:tracePt t="10723" x="1300163" y="2103438"/>
          <p14:tracePt t="10723" x="1292225" y="2111375"/>
          <p14:tracePt t="10723" x="1281113" y="2114550"/>
          <p14:tracePt t="10723" x="1277938" y="2127250"/>
          <p14:tracePt t="10723" x="1270000" y="2130425"/>
          <p14:tracePt t="10723" x="1258888" y="2138363"/>
          <p14:tracePt t="10723" x="1254125" y="2141538"/>
          <p14:tracePt t="10723" x="1246188" y="2146300"/>
          <p14:tracePt t="10723" x="1243013" y="2157413"/>
          <p14:tracePt t="10723" x="1231900" y="2165350"/>
          <p14:tracePt t="10723" x="1216025" y="2181225"/>
          <p14:tracePt t="10723" x="1211263" y="2187575"/>
          <p14:tracePt t="10723" x="1208088" y="2187575"/>
          <p14:tracePt t="10723" x="1200150" y="2195513"/>
          <p14:tracePt t="10723" x="1196975" y="2200275"/>
          <p14:tracePt t="10723" x="1189038" y="2211388"/>
          <p14:tracePt t="10723" x="1184275" y="2214563"/>
          <p14:tracePt t="10723" x="1177925" y="2219325"/>
          <p14:tracePt t="10723" x="1173163" y="2227263"/>
          <p14:tracePt t="10723" x="1169988" y="2230438"/>
          <p14:tracePt t="10723" x="1165225" y="2235200"/>
          <p14:tracePt t="10723" x="1162050" y="2238375"/>
          <p14:tracePt t="10723" x="1157288" y="2246313"/>
          <p14:tracePt t="10723" x="1149350" y="2249488"/>
          <p14:tracePt t="10723" x="1146175" y="2257425"/>
          <p14:tracePt t="10723" x="1138238" y="2265363"/>
          <p14:tracePt t="10723" x="1135063" y="2268538"/>
          <p14:tracePt t="10723" x="1135063" y="2273300"/>
          <p14:tracePt t="10723" x="1130300" y="2276475"/>
          <p14:tracePt t="10723" x="1127125" y="2289175"/>
          <p14:tracePt t="10723" x="1122363" y="2292350"/>
          <p14:tracePt t="10723" x="1119188" y="2295525"/>
          <p14:tracePt t="10723" x="1119188" y="2300288"/>
          <p14:tracePt t="10723" x="1116013" y="2303463"/>
          <p14:tracePt t="10723" x="1116013" y="2308225"/>
          <p14:tracePt t="10723" x="1111250" y="2311400"/>
          <p14:tracePt t="10723" x="1108075" y="2319338"/>
          <p14:tracePt t="10723" x="1103313" y="2324100"/>
          <p14:tracePt t="10723" x="1103313" y="2327275"/>
          <p14:tracePt t="10723" x="1100138" y="2327275"/>
          <p14:tracePt t="10723" x="1100138" y="2330450"/>
          <p14:tracePt t="10723" x="1100138" y="2335213"/>
          <p14:tracePt t="10723" x="1100138" y="2338388"/>
          <p14:tracePt t="10723" x="1100138" y="2343150"/>
          <p14:tracePt t="10723" x="1103313" y="2343150"/>
          <p14:tracePt t="10723" x="1108075" y="2343150"/>
          <p14:tracePt t="10723" x="1111250" y="2343150"/>
          <p14:tracePt t="10723" x="1116013" y="2343150"/>
          <p14:tracePt t="10723" x="1119188" y="2343150"/>
          <p14:tracePt t="10723" x="1122363" y="2343150"/>
          <p14:tracePt t="10723" x="1127125" y="2343150"/>
          <p14:tracePt t="10723" x="1135063" y="2338388"/>
          <p14:tracePt t="10723" x="1143000" y="2335213"/>
          <p14:tracePt t="10723" x="1149350" y="2330450"/>
          <p14:tracePt t="10723" x="1157288" y="2327275"/>
          <p14:tracePt t="10723" x="1162050" y="2324100"/>
          <p14:tracePt t="10723" x="1165225" y="2319338"/>
          <p14:tracePt t="10723" x="1169988" y="2319338"/>
          <p14:tracePt t="10723" x="1173163" y="2319338"/>
          <p14:tracePt t="10723" x="1177925" y="2316163"/>
          <p14:tracePt t="10723" x="1181100" y="2311400"/>
          <p14:tracePt t="10723" x="1189038" y="2308225"/>
          <p14:tracePt t="10723" x="1196975" y="2303463"/>
          <p14:tracePt t="10723" x="1200150" y="2300288"/>
          <p14:tracePt t="10723" x="1204913" y="2300288"/>
          <p14:tracePt t="10723" x="1216025" y="2292350"/>
          <p14:tracePt t="10723" x="1219200" y="2292350"/>
          <p14:tracePt t="10723" x="1223963" y="2289175"/>
          <p14:tracePt t="10723" x="1238250" y="2284413"/>
          <p14:tracePt t="10723" x="1246188" y="2281238"/>
          <p14:tracePt t="10723" x="1250950" y="2276475"/>
          <p14:tracePt t="10723" x="1254125" y="2276475"/>
          <p14:tracePt t="10723" x="1262063" y="2273300"/>
          <p14:tracePt t="10723" x="1265238" y="2268538"/>
          <p14:tracePt t="10723" x="1270000" y="2265363"/>
          <p14:tracePt t="10723" x="1277938" y="2262188"/>
          <p14:tracePt t="10723" x="1281113" y="2262188"/>
          <p14:tracePt t="10723" x="1289050" y="2262188"/>
          <p14:tracePt t="10723" x="1300163" y="2249488"/>
          <p14:tracePt t="10723" x="1304925" y="2249488"/>
          <p14:tracePt t="10723" x="1308100" y="2249488"/>
          <p14:tracePt t="10723" x="1316038" y="2246313"/>
          <p14:tracePt t="10723" x="1335088" y="2238375"/>
          <p14:tracePt t="10723" x="1346200" y="2235200"/>
          <p14:tracePt t="10723" x="1354138" y="2235200"/>
          <p14:tracePt t="10723" x="1366838" y="2227263"/>
          <p14:tracePt t="10723" x="1370013" y="2227263"/>
          <p14:tracePt t="10723" x="1377950" y="2222500"/>
          <p14:tracePt t="10723" x="1385888" y="2219325"/>
          <p14:tracePt t="10723" x="1393825" y="2219325"/>
          <p14:tracePt t="10723" x="1404938" y="2214563"/>
          <p14:tracePt t="10723" x="1412875" y="2211388"/>
          <p14:tracePt t="10723" x="1420813" y="2211388"/>
          <p14:tracePt t="10723" x="1431925" y="2208213"/>
          <p14:tracePt t="10723" x="1447800" y="2200275"/>
          <p14:tracePt t="10723" x="1458913" y="2195513"/>
          <p14:tracePt t="10723" x="1466850" y="2195513"/>
          <p14:tracePt t="10723" x="1485900" y="2192338"/>
          <p14:tracePt t="10723" x="1493838" y="2192338"/>
          <p14:tracePt t="10723" x="1501775" y="2187575"/>
          <p14:tracePt t="10723" x="1516063" y="2187575"/>
          <p14:tracePt t="10723" x="1524000" y="2184400"/>
          <p14:tracePt t="10723" x="1536700" y="2184400"/>
          <p14:tracePt t="10723" x="1543050" y="2176463"/>
          <p14:tracePt t="10723" x="1550988" y="2176463"/>
          <p14:tracePt t="10723" x="1563688" y="2173288"/>
          <p14:tracePt t="10723" x="1574800" y="2173288"/>
          <p14:tracePt t="10723" x="1577975" y="2173288"/>
          <p14:tracePt t="10723" x="1590675" y="2168525"/>
          <p14:tracePt t="10723" x="1597025" y="2168525"/>
          <p14:tracePt t="10723" x="1604963" y="2168525"/>
          <p14:tracePt t="10723" x="1628775" y="2165350"/>
          <p14:tracePt t="10723" x="1639888" y="2160588"/>
          <p14:tracePt t="10723" x="1647825" y="2160588"/>
          <p14:tracePt t="10723" x="1655763" y="2160588"/>
          <p14:tracePt t="10723" x="1663700" y="2160588"/>
          <p14:tracePt t="10723" x="1674813" y="2160588"/>
          <p14:tracePt t="10723" x="1682750" y="2160588"/>
          <p14:tracePt t="10723" x="1690688" y="2154238"/>
          <p14:tracePt t="10723" x="1698625" y="2154238"/>
          <p14:tracePt t="10723" x="1709738" y="2154238"/>
          <p14:tracePt t="10723" x="1717675" y="2154238"/>
          <p14:tracePt t="10723" x="1725613" y="2154238"/>
          <p14:tracePt t="10723" x="1739900" y="2154238"/>
          <p14:tracePt t="10723" x="1744663" y="2154238"/>
          <p14:tracePt t="10723" x="1752600" y="2154238"/>
          <p14:tracePt t="10723" x="1766888" y="2154238"/>
          <p14:tracePt t="10723" x="1779588" y="2154238"/>
          <p14:tracePt t="10723" x="1787525" y="2154238"/>
          <p14:tracePt t="10723" x="1793875" y="2154238"/>
          <p14:tracePt t="10723" x="1801813" y="2154238"/>
          <p14:tracePt t="10723" x="1814513" y="2154238"/>
          <p14:tracePt t="10723" x="1817688" y="2154238"/>
          <p14:tracePt t="10723" x="1828800" y="2154238"/>
          <p14:tracePt t="10723" x="1836738" y="2154238"/>
          <p14:tracePt t="10723" x="1849438" y="2157413"/>
          <p14:tracePt t="10723" x="1852613" y="2157413"/>
          <p14:tracePt t="10723" x="1860550" y="2157413"/>
          <p14:tracePt t="10723" x="1868488" y="2160588"/>
          <p14:tracePt t="10723" x="1876425" y="2160588"/>
          <p14:tracePt t="10723" x="1887538" y="2165350"/>
          <p14:tracePt t="10723" x="1906588" y="2173288"/>
          <p14:tracePt t="10723" x="1914525" y="2173288"/>
          <p14:tracePt t="10723" x="1922463" y="2173288"/>
          <p14:tracePt t="10723" x="1930400" y="2181225"/>
          <p14:tracePt t="10723" x="1941513" y="2184400"/>
          <p14:tracePt t="10723" x="1949450" y="2184400"/>
          <p14:tracePt t="10723" x="1957388" y="2187575"/>
          <p14:tracePt t="10723" x="1968500" y="2192338"/>
          <p14:tracePt t="10723" x="1976438" y="2195513"/>
          <p14:tracePt t="10723" x="1990725" y="2203450"/>
          <p14:tracePt t="10723" x="1998663" y="2208213"/>
          <p14:tracePt t="10723" x="2011363" y="2214563"/>
          <p14:tracePt t="10723" x="2017713" y="2222500"/>
          <p14:tracePt t="10723" x="2030413" y="2227263"/>
          <p14:tracePt t="10723" x="2046288" y="2230438"/>
          <p14:tracePt t="10723" x="2052638" y="2235200"/>
          <p14:tracePt t="10723" x="2073275" y="2249488"/>
          <p14:tracePt t="10723" x="2079625" y="2257425"/>
          <p14:tracePt t="10723" x="2092325" y="2265363"/>
          <p14:tracePt t="10723" x="2106613" y="2273300"/>
          <p14:tracePt t="10723" x="2114550" y="2284413"/>
          <p14:tracePt t="10723" x="2127250" y="2292350"/>
          <p14:tracePt t="10723" x="2141538" y="2303463"/>
          <p14:tracePt t="10723" x="2154238" y="2311400"/>
          <p14:tracePt t="10723" x="2165350" y="2324100"/>
          <p14:tracePt t="10723" x="2181225" y="2338388"/>
          <p14:tracePt t="10723" x="2187575" y="2346325"/>
          <p14:tracePt t="10723" x="2200275" y="2357438"/>
          <p14:tracePt t="10723" x="2214563" y="2370138"/>
          <p14:tracePt t="10723" x="2230438" y="2384425"/>
          <p14:tracePt t="10723" x="2241550" y="2400300"/>
          <p14:tracePt t="10723" x="2257425" y="2416175"/>
          <p14:tracePt t="10723" x="2265363" y="2424113"/>
          <p14:tracePt t="10723" x="2289175" y="2438400"/>
          <p14:tracePt t="10723" x="2311400" y="2465388"/>
          <p14:tracePt t="10723" x="2343150" y="2497138"/>
          <p14:tracePt t="10723" x="2354263" y="2505075"/>
          <p14:tracePt t="10723" x="2370138" y="2524125"/>
          <p14:tracePt t="10723" x="2384425" y="2540000"/>
          <p14:tracePt t="10723" x="2400300" y="2554288"/>
          <p14:tracePt t="10723" x="2416175" y="2562225"/>
          <p14:tracePt t="10723" x="2427288" y="2578100"/>
          <p14:tracePt t="10723" x="2443163" y="2593975"/>
          <p14:tracePt t="10723" x="2459038" y="2608263"/>
          <p14:tracePt t="10723" x="2470150" y="2616200"/>
          <p14:tracePt t="10723" x="2493963" y="2635250"/>
          <p14:tracePt t="10723" x="2524125" y="2662238"/>
          <p14:tracePt t="10723" x="2535238" y="2678113"/>
          <p14:tracePt t="10723" x="2559050" y="2693988"/>
          <p14:tracePt t="10723" x="2589213" y="2728913"/>
          <p14:tracePt t="10723" x="2605088" y="2736850"/>
          <p14:tracePt t="10723" x="2632075" y="2763838"/>
          <p14:tracePt t="10723" x="2640013" y="2771775"/>
          <p14:tracePt t="10723" x="2655888" y="2786063"/>
          <p14:tracePt t="10723" x="2670175" y="2801938"/>
          <p14:tracePt t="10723" x="2682875" y="2813050"/>
          <p14:tracePt t="10723" x="2697163" y="2828925"/>
          <p14:tracePt t="10723" x="2713038" y="2844800"/>
          <p14:tracePt t="10723" x="2720975" y="2852738"/>
          <p14:tracePt t="10723" x="2732088" y="2863850"/>
          <p14:tracePt t="10723" x="2747963" y="2886075"/>
          <p14:tracePt t="10723" x="2763838" y="2894013"/>
          <p14:tracePt t="10723" x="2790825" y="2925763"/>
          <p14:tracePt t="10723" x="2809875" y="2952750"/>
          <p14:tracePt t="10723" x="2817813" y="2960688"/>
          <p14:tracePt t="10723" x="2828925" y="2971800"/>
          <p14:tracePt t="10723" x="2836863" y="2982913"/>
          <p14:tracePt t="10723" x="2847975" y="2995613"/>
          <p14:tracePt t="10723" x="2855913" y="3009900"/>
          <p14:tracePt t="10723" x="2867025" y="3025775"/>
          <p14:tracePt t="10723" x="2871788" y="3033713"/>
          <p14:tracePt t="10723" x="2882900" y="3044825"/>
          <p14:tracePt t="10723" x="2890838" y="3052763"/>
          <p14:tracePt t="10723" x="2894013" y="3063875"/>
          <p14:tracePt t="10723" x="2901950" y="3071813"/>
          <p14:tracePt t="10723" x="2909888" y="3079750"/>
          <p14:tracePt t="10723" x="2914650" y="3090863"/>
          <p14:tracePt t="10723" x="2917825" y="3098800"/>
          <p14:tracePt t="10723" x="2928938" y="3109913"/>
          <p14:tracePt t="10723" x="2936875" y="3125788"/>
          <p14:tracePt t="10723" x="2936875" y="3133725"/>
          <p14:tracePt t="10723" x="2941638" y="3136900"/>
          <p14:tracePt t="10723" x="2944813" y="3141663"/>
          <p14:tracePt t="10723" x="2947988" y="3144838"/>
          <p14:tracePt t="10723" x="2947988" y="3152775"/>
          <p14:tracePt t="10723" x="2947988" y="3157538"/>
          <p14:tracePt t="10723" x="2947988" y="3160713"/>
          <p14:tracePt t="10723" x="2952750" y="3163888"/>
          <p14:tracePt t="10723" x="2952750" y="3168650"/>
          <p14:tracePt t="10723" x="2952750" y="3171825"/>
          <p14:tracePt t="10723" x="2952750" y="3176588"/>
          <p14:tracePt t="10723" x="2952750" y="3179763"/>
          <p14:tracePt t="10723" x="2952750" y="3184525"/>
          <p14:tracePt t="10723" x="2952750" y="3187700"/>
          <p14:tracePt t="10723" x="2952750" y="3190875"/>
          <p14:tracePt t="10723" x="2952750" y="3195638"/>
          <p14:tracePt t="10723" x="2947988" y="3198813"/>
          <p14:tracePt t="10723" x="2944813" y="3198813"/>
          <p14:tracePt t="10723" x="2941638" y="3203575"/>
          <p14:tracePt t="10723" x="2936875" y="3203575"/>
          <p14:tracePt t="10723" x="2936875" y="3206750"/>
          <p14:tracePt t="10723" x="2933700" y="3206750"/>
          <p14:tracePt t="10723" x="2925763" y="3211513"/>
          <p14:tracePt t="10723" x="2914650" y="3211513"/>
          <p14:tracePt t="10723" x="2914650" y="3214688"/>
          <p14:tracePt t="10723" x="2909888" y="3214688"/>
          <p14:tracePt t="10723" x="2901950" y="3214688"/>
          <p14:tracePt t="10723" x="2901950" y="3219450"/>
          <p14:tracePt t="10723" x="2890838" y="3219450"/>
          <p14:tracePt t="10723" x="2882900" y="3219450"/>
          <p14:tracePt t="10723" x="2879725" y="3219450"/>
          <p14:tracePt t="10723" x="2867025" y="3222625"/>
          <p14:tracePt t="10723" x="2863850" y="3222625"/>
          <p14:tracePt t="10723" x="2859088" y="3222625"/>
          <p14:tracePt t="10723" x="2855913" y="3225800"/>
          <p14:tracePt t="10723" x="2847975" y="3225800"/>
          <p14:tracePt t="10723" x="2844800" y="3225800"/>
          <p14:tracePt t="10723" x="2852738" y="3225800"/>
          <p14:tracePt t="10723" x="2863850" y="3225800"/>
          <p14:tracePt t="10723" x="2867025" y="3225800"/>
          <p14:tracePt t="10723" x="2879725" y="3225800"/>
          <p14:tracePt t="10723" x="2890838" y="3222625"/>
          <p14:tracePt t="10723" x="2898775" y="3219450"/>
          <p14:tracePt t="10723" x="2901950" y="3214688"/>
          <p14:tracePt t="10723" x="2906713" y="3214688"/>
          <p14:tracePt t="10723" x="2914650" y="3214688"/>
          <p14:tracePt t="10723" x="2917825" y="3211513"/>
          <p14:tracePt t="10723" x="2921000" y="3211513"/>
          <p14:tracePt t="10723" x="2925763" y="3211513"/>
          <p14:tracePt t="10723" x="2928938" y="3211513"/>
          <p14:tracePt t="10723" x="2936875" y="3206750"/>
          <p14:tracePt t="10723" x="2941638" y="3203575"/>
          <p14:tracePt t="10723" x="2944813" y="3203575"/>
          <p14:tracePt t="10723" x="2955925" y="3198813"/>
          <p14:tracePt t="10723" x="2960688" y="3195638"/>
          <p14:tracePt t="10723" x="2963863" y="3195638"/>
          <p14:tracePt t="10723" x="2968625" y="3195638"/>
          <p14:tracePt t="10723" x="2979738" y="3187700"/>
          <p14:tracePt t="10723" x="2987675" y="3187700"/>
          <p14:tracePt t="10723" x="2990850" y="3184525"/>
          <p14:tracePt t="10723" x="2998788" y="3179763"/>
          <p14:tracePt t="10723" x="3001963" y="3176588"/>
          <p14:tracePt t="10723" x="3014663" y="3168650"/>
          <p14:tracePt t="10723" x="3017838" y="3163888"/>
          <p14:tracePt t="10723" x="3025775" y="3160713"/>
          <p14:tracePt t="10723" x="3028950" y="3157538"/>
          <p14:tracePt t="10723" x="3033713" y="3152775"/>
          <p14:tracePt t="10723" x="3036888" y="3149600"/>
          <p14:tracePt t="10723" x="3036888" y="3144838"/>
          <p14:tracePt t="10723" x="3036888" y="3141663"/>
          <p14:tracePt t="10723" x="3036888" y="3136900"/>
          <p14:tracePt t="10723" x="3036888" y="3130550"/>
          <p14:tracePt t="10723" x="3036888" y="3125788"/>
          <p14:tracePt t="10723" x="3041650" y="3122613"/>
          <p14:tracePt t="10723" x="3041650" y="3117850"/>
          <p14:tracePt t="10723" x="3044825" y="3114675"/>
          <p14:tracePt t="10723" x="3044825" y="3109913"/>
          <p14:tracePt t="10723" x="3049588" y="3109913"/>
          <p14:tracePt t="10723" x="3049588" y="3106738"/>
          <p14:tracePt t="10723" x="3049588" y="3103563"/>
          <p14:tracePt t="10723" x="3049588" y="3098800"/>
          <p14:tracePt t="10723" x="3052763" y="3095625"/>
          <p14:tracePt t="10723" x="3055938" y="3082925"/>
          <p14:tracePt t="10723" x="3060700" y="3079750"/>
          <p14:tracePt t="10723" x="3063875" y="3071813"/>
          <p14:tracePt t="10723" x="3068638" y="3068638"/>
          <p14:tracePt t="10723" x="3071813" y="3063875"/>
          <p14:tracePt t="10723" x="3071813" y="3060700"/>
          <p14:tracePt t="10723" x="3076575" y="3055938"/>
          <p14:tracePt t="10723" x="3079750" y="3052763"/>
          <p14:tracePt t="10723" x="3082925" y="3049588"/>
          <p14:tracePt t="10723" x="3082925" y="3044825"/>
          <p14:tracePt t="10723" x="3087688" y="3041650"/>
          <p14:tracePt t="10723" x="3090863" y="3036888"/>
          <p14:tracePt t="10723" x="3095625" y="3028950"/>
          <p14:tracePt t="10723" x="3098800" y="3025775"/>
          <p14:tracePt t="10723" x="3103563" y="3022600"/>
          <p14:tracePt t="10723" x="3106738" y="3017838"/>
          <p14:tracePt t="10723" x="3114675" y="3009900"/>
          <p14:tracePt t="10723" x="3117850" y="3009900"/>
          <p14:tracePt t="10723" x="3125788" y="2998788"/>
          <p14:tracePt t="10723" x="3130550" y="2995613"/>
          <p14:tracePt t="10723" x="3133725" y="2990850"/>
          <p14:tracePt t="10723" x="3141663" y="2987675"/>
          <p14:tracePt t="10723" x="3149600" y="2974975"/>
          <p14:tracePt t="10723" x="3152775" y="2974975"/>
          <p14:tracePt t="10723" x="3160713" y="2967038"/>
          <p14:tracePt t="10723" x="3165475" y="2963863"/>
          <p14:tracePt t="10723" x="3168650" y="2960688"/>
          <p14:tracePt t="10723" x="3171825" y="2955925"/>
          <p14:tracePt t="10723" x="3176588" y="2952750"/>
          <p14:tracePt t="10723" x="3179763" y="2947988"/>
          <p14:tracePt t="10723" x="3187700" y="2940050"/>
          <p14:tracePt t="10723" x="3192463" y="2936875"/>
          <p14:tracePt t="10723" x="3195638" y="2933700"/>
          <p14:tracePt t="10723" x="3198813" y="2928938"/>
          <p14:tracePt t="10723" x="3203575" y="2925763"/>
          <p14:tracePt t="10723" x="3211513" y="2921000"/>
          <p14:tracePt t="10723" x="3219450" y="2913063"/>
          <p14:tracePt t="10723" x="3230563" y="2901950"/>
          <p14:tracePt t="10723" x="3233738" y="2901950"/>
          <p14:tracePt t="10723" x="3238500" y="2890838"/>
          <p14:tracePt t="10723" x="3241675" y="2886075"/>
          <p14:tracePt t="10723" x="3252788" y="2882900"/>
          <p14:tracePt t="10723" x="3252788" y="2879725"/>
          <p14:tracePt t="10723" x="3257550" y="2874963"/>
          <p14:tracePt t="10723" x="3260725" y="2871788"/>
          <p14:tracePt t="10723" x="3265488" y="2871788"/>
          <p14:tracePt t="10723" x="3273425" y="2859088"/>
          <p14:tracePt t="10723" x="3276600" y="2859088"/>
          <p14:tracePt t="10723" x="3284538" y="2855913"/>
          <p14:tracePt t="10723" x="3287713" y="2847975"/>
          <p14:tracePt t="10723" x="3295650" y="2844800"/>
          <p14:tracePt t="10723" x="3295650" y="2840038"/>
          <p14:tracePt t="10723" x="3300413" y="2836863"/>
          <p14:tracePt t="10723" x="3303588" y="2832100"/>
          <p14:tracePt t="10723" x="3306763" y="2828925"/>
          <p14:tracePt t="10723" x="3311525" y="2825750"/>
          <p14:tracePt t="10723" x="3311525" y="2820988"/>
          <p14:tracePt t="10723" x="3314700" y="2817813"/>
          <p14:tracePt t="10723" x="3319463" y="2813050"/>
          <p14:tracePt t="10723" x="3322638" y="2809875"/>
          <p14:tracePt t="10723" x="3322638" y="2805113"/>
          <p14:tracePt t="10723" x="3327400" y="2801938"/>
          <p14:tracePt t="10723" x="3330575" y="2798763"/>
          <p14:tracePt t="10723" x="3335338" y="2790825"/>
          <p14:tracePt t="10723" x="3335338" y="2786063"/>
          <p14:tracePt t="10723" x="3335338" y="2778125"/>
          <p14:tracePt t="10723" x="3338513" y="2778125"/>
          <p14:tracePt t="10723" x="3341688" y="2774950"/>
          <p14:tracePt t="10723" x="3341688" y="2771775"/>
          <p14:tracePt t="10723" x="3341688" y="2767013"/>
          <p14:tracePt t="10723" x="3346450" y="2759075"/>
          <p14:tracePt t="10723" x="3346450" y="2755900"/>
          <p14:tracePt t="10723" x="3346450" y="2751138"/>
          <p14:tracePt t="10723" x="3349625" y="2747963"/>
          <p14:tracePt t="10723" x="3349625" y="2743200"/>
          <p14:tracePt t="10723" x="3349625" y="2740025"/>
          <p14:tracePt t="10723" x="3349625" y="2736850"/>
          <p14:tracePt t="10723" x="3349625" y="2732088"/>
          <p14:tracePt t="10723" x="3349625" y="2728913"/>
          <p14:tracePt t="10723" x="3349625" y="2724150"/>
          <p14:tracePt t="10723" x="3349625" y="2720975"/>
          <p14:tracePt t="10723" x="3349625" y="2716213"/>
          <p14:tracePt t="10723" x="3349625" y="2713038"/>
          <p14:tracePt t="10723" x="3346450" y="2709863"/>
          <p14:tracePt t="10723" x="3346450" y="2705100"/>
          <p14:tracePt t="10723" x="3341688" y="2701925"/>
          <p14:tracePt t="10723" x="3338513" y="2697163"/>
          <p14:tracePt t="10723" x="3335338" y="2693988"/>
          <p14:tracePt t="10723" x="3330575" y="2689225"/>
          <p14:tracePt t="10723" x="3327400" y="2686050"/>
          <p14:tracePt t="10723" x="3322638" y="2686050"/>
          <p14:tracePt t="10723" x="3322638" y="2682875"/>
          <p14:tracePt t="10723" x="3319463" y="2682875"/>
          <p14:tracePt t="10723" x="3314700" y="2678113"/>
          <p14:tracePt t="10723" x="3311525" y="2678113"/>
          <p14:tracePt t="10723" x="3306763" y="2674938"/>
          <p14:tracePt t="10723" x="3303588" y="2674938"/>
          <p14:tracePt t="10723" x="3300413" y="2674938"/>
          <p14:tracePt t="10723" x="3300413" y="2670175"/>
          <p14:tracePt t="10723" x="3295650" y="2670175"/>
          <p14:tracePt t="10723" x="3292475" y="2670175"/>
          <p14:tracePt t="10723" x="3292475" y="2667000"/>
          <p14:tracePt t="10723" x="3287713" y="2667000"/>
          <p14:tracePt t="10723" x="3284538" y="2667000"/>
          <p14:tracePt t="10723" x="3279775" y="2667000"/>
          <p14:tracePt t="10723" x="3276600" y="2667000"/>
          <p14:tracePt t="10723" x="3273425" y="2662238"/>
          <p14:tracePt t="10723" x="3268663" y="2662238"/>
          <p14:tracePt t="10723" x="3260725" y="2662238"/>
          <p14:tracePt t="10723" x="3257550" y="2662238"/>
          <p14:tracePt t="10723" x="3252788" y="2659063"/>
          <p14:tracePt t="10723" x="3249613" y="2659063"/>
          <p14:tracePt t="10723" x="3246438" y="2659063"/>
          <p14:tracePt t="10723" x="3241675" y="2659063"/>
          <p14:tracePt t="10723" x="3238500" y="2659063"/>
          <p14:tracePt t="10723" x="3233738" y="2659063"/>
          <p14:tracePt t="10723" x="3230563" y="2659063"/>
          <p14:tracePt t="10723" x="3225800" y="2659063"/>
          <p14:tracePt t="10723" x="3222625" y="2659063"/>
          <p14:tracePt t="10723" x="3219450" y="2659063"/>
          <p14:tracePt t="10723" x="3214688" y="2659063"/>
          <p14:tracePt t="10723" x="3211513" y="2659063"/>
          <p14:tracePt t="10723" x="3206750" y="2659063"/>
          <p14:tracePt t="10723" x="3203575" y="2659063"/>
          <p14:tracePt t="10723" x="3198813" y="2659063"/>
          <p14:tracePt t="10723" x="3195638" y="2659063"/>
          <p14:tracePt t="10723" x="3192463" y="2659063"/>
          <p14:tracePt t="10723" x="3187700" y="2659063"/>
          <p14:tracePt t="10723" x="3184525" y="2659063"/>
          <p14:tracePt t="10723" x="3179763" y="2662238"/>
          <p14:tracePt t="10723" x="3176588" y="2662238"/>
          <p14:tracePt t="10723" x="3171825" y="2662238"/>
          <p14:tracePt t="10723" x="3171825" y="2667000"/>
          <p14:tracePt t="10723" x="3168650" y="2667000"/>
          <p14:tracePt t="10723" x="3165475" y="2667000"/>
          <p14:tracePt t="10723" x="3160713" y="2667000"/>
          <p14:tracePt t="10723" x="3160713" y="2670175"/>
          <p14:tracePt t="10723" x="3157538" y="2670175"/>
          <p14:tracePt t="10723" x="3152775" y="2670175"/>
          <p14:tracePt t="10723" x="3152775" y="2674938"/>
          <p14:tracePt t="10723" x="3149600" y="2674938"/>
          <p14:tracePt t="10723" x="3144838" y="2674938"/>
          <p14:tracePt t="10723" x="3141663" y="2674938"/>
          <p14:tracePt t="10723" x="3138488" y="2678113"/>
          <p14:tracePt t="10723" x="3133725" y="2678113"/>
          <p14:tracePt t="10723" x="3133725" y="2682875"/>
          <p14:tracePt t="10723" x="3133725" y="2686050"/>
          <p14:tracePt t="10723" x="3133725" y="2689225"/>
          <p14:tracePt t="10723" x="3133725" y="2693988"/>
          <p14:tracePt t="10723" x="3133725" y="2697163"/>
          <p14:tracePt t="10723" x="3133725" y="2701925"/>
          <p14:tracePt t="10723" x="3130550" y="2705100"/>
          <p14:tracePt t="10723" x="3130550" y="2709863"/>
          <p14:tracePt t="10723" x="3130550" y="2713038"/>
          <p14:tracePt t="10723" x="3125788" y="2713038"/>
          <p14:tracePt t="10723" x="3122613" y="2716213"/>
          <p14:tracePt t="10723" x="3122613" y="2720975"/>
          <p14:tracePt t="10723" x="3122613" y="2724150"/>
          <p14:tracePt t="10723" x="3117850" y="2728913"/>
          <p14:tracePt t="10723" x="3117850" y="2732088"/>
          <p14:tracePt t="10723" x="3117850" y="2736850"/>
          <p14:tracePt t="10723" x="3114675" y="2740025"/>
          <p14:tracePt t="10723" x="3114675" y="2743200"/>
          <p14:tracePt t="10723" x="3114675" y="2747963"/>
          <p14:tracePt t="10723" x="3114675" y="2751138"/>
          <p14:tracePt t="10723" x="3103563" y="2755900"/>
          <p14:tracePt t="10723" x="3103563" y="2759075"/>
          <p14:tracePt t="10723" x="3103563" y="2763838"/>
          <p14:tracePt t="10723" x="3103563" y="2767013"/>
          <p14:tracePt t="10723" x="3103563" y="2771775"/>
          <p14:tracePt t="10723" x="3111500" y="2771775"/>
          <p14:tracePt t="10723" x="3098800" y="2774950"/>
          <p14:tracePt t="10723" x="3098800" y="2778125"/>
          <p14:tracePt t="10723" x="3098800" y="2782888"/>
          <p14:tracePt t="10723" x="3098800" y="2790825"/>
          <p14:tracePt t="10723" x="3117850" y="2790825"/>
          <p14:tracePt t="10723" x="3117850" y="2794000"/>
          <p14:tracePt t="10723" x="3117850" y="2798763"/>
          <p14:tracePt t="10723" x="3122613" y="2798763"/>
          <p14:tracePt t="10723" x="3122613" y="2801938"/>
          <p14:tracePt t="10723" x="3125788" y="2801938"/>
          <p14:tracePt t="10723" x="3125788" y="2805113"/>
          <p14:tracePt t="10723" x="3130550" y="2805113"/>
          <p14:tracePt t="10723" x="3133725" y="2805113"/>
          <p14:tracePt t="10723" x="3138488" y="2805113"/>
          <p14:tracePt t="10723" x="3144838" y="2805113"/>
          <p14:tracePt t="10723" x="3152775" y="2801938"/>
          <p14:tracePt t="10723" x="3152775" y="2798763"/>
          <p14:tracePt t="10723" x="3157538" y="2794000"/>
          <p14:tracePt t="10723" x="3160713" y="2790825"/>
          <p14:tracePt t="10723" x="3165475" y="2790825"/>
          <p14:tracePt t="10723" x="3165475" y="2786063"/>
          <p14:tracePt t="10723" x="3165475" y="2782888"/>
          <p14:tracePt t="10723" x="3168650" y="2782888"/>
          <p14:tracePt t="10723" x="3168650" y="2778125"/>
          <p14:tracePt t="10723" x="3171825" y="2778125"/>
          <p14:tracePt t="10723" x="3171825" y="2774950"/>
          <p14:tracePt t="10723" x="3171825" y="2771775"/>
          <p14:tracePt t="10723" x="3171825" y="2767013"/>
          <p14:tracePt t="10723" x="3168650" y="2767013"/>
          <p14:tracePt t="10723" x="3165475" y="2767013"/>
          <p14:tracePt t="10723" x="3160713" y="2763838"/>
          <p14:tracePt t="10723" x="3157538" y="2763838"/>
          <p14:tracePt t="10723" x="3152775" y="2763838"/>
          <p14:tracePt t="10723" x="3152775" y="2759075"/>
          <p14:tracePt t="10723" x="3141663" y="2759075"/>
          <p14:tracePt t="10723" x="3138488" y="2759075"/>
          <p14:tracePt t="10723" x="3133725" y="2759075"/>
          <p14:tracePt t="10723" x="3130550" y="2759075"/>
          <p14:tracePt t="10723" x="3125788" y="2759075"/>
          <p14:tracePt t="10723" x="3122613" y="2759075"/>
          <p14:tracePt t="10723" x="3117850" y="2759075"/>
          <p14:tracePt t="10723" x="3114675" y="2759075"/>
          <p14:tracePt t="10723" x="3106738" y="2759075"/>
          <p14:tracePt t="10723" x="3103563" y="2759075"/>
          <p14:tracePt t="10723" x="3098800" y="2759075"/>
          <p14:tracePt t="10723" x="3095625" y="2759075"/>
          <p14:tracePt t="10723" x="3090863" y="2759075"/>
          <p14:tracePt t="10723" x="3087688" y="2759075"/>
          <p14:tracePt t="10723" x="3082925" y="2763838"/>
          <p14:tracePt t="10723" x="3079750" y="2763838"/>
          <p14:tracePt t="10723" x="3076575" y="2763838"/>
          <p14:tracePt t="10723" x="3071813" y="2763838"/>
          <p14:tracePt t="10723" x="3068638" y="2763838"/>
          <p14:tracePt t="10723" x="3063875" y="2763838"/>
          <p14:tracePt t="10723" x="3060700" y="2767013"/>
          <p14:tracePt t="10723" x="3055938" y="2767013"/>
          <p14:tracePt t="10723" x="3052763" y="2767013"/>
          <p14:tracePt t="10723" x="3049588" y="2767013"/>
          <p14:tracePt t="10723" x="3049588" y="2763838"/>
          <p14:tracePt t="10723" x="3044825" y="2763838"/>
          <p14:tracePt t="10723" x="3041650" y="2763838"/>
          <p14:tracePt t="10723" x="3041650" y="2759075"/>
          <p14:tracePt t="10723" x="3036888" y="2759075"/>
          <p14:tracePt t="10723" x="3036888" y="2755900"/>
          <p14:tracePt t="10723" x="3033713" y="2755900"/>
          <p14:tracePt t="10723" x="3028950" y="2755900"/>
          <p14:tracePt t="10723" x="3033713" y="2755900"/>
          <p14:tracePt t="10723" x="3025775" y="2755900"/>
          <p14:tracePt t="10723" x="3028950" y="2755900"/>
          <p14:tracePt t="10723" x="3033713" y="2755900"/>
          <p14:tracePt t="10723" x="3028950" y="2755900"/>
          <p14:tracePt t="10723" x="3028950" y="2751138"/>
          <p14:tracePt t="10723" x="3025775" y="2751138"/>
          <p14:tracePt t="10723" x="3022600" y="2751138"/>
          <p14:tracePt t="10723" x="3022600" y="2747963"/>
          <p14:tracePt t="10723" x="3017838" y="2747963"/>
          <p14:tracePt t="10723" x="3017838" y="2743200"/>
          <p14:tracePt t="10723" x="3014663" y="2743200"/>
          <p14:tracePt t="10723" x="3009900" y="2743200"/>
          <p14:tracePt t="10723" x="3006725" y="2743200"/>
          <p14:tracePt t="10723" x="3001963" y="2743200"/>
          <p14:tracePt t="10723" x="2998788" y="2743200"/>
          <p14:tracePt t="10723" x="2995613" y="2743200"/>
          <p14:tracePt t="10723" x="2990850" y="2743200"/>
          <p14:tracePt t="10723" x="2987675" y="2743200"/>
          <p14:tracePt t="10723" x="2982913" y="2743200"/>
          <p14:tracePt t="10723" x="2979738" y="2743200"/>
          <p14:tracePt t="10723" x="2974975" y="2743200"/>
          <p14:tracePt t="10723" x="2971800" y="2743200"/>
          <p14:tracePt t="10723" x="2968625" y="2743200"/>
          <p14:tracePt t="10723" x="2963863" y="2743200"/>
          <p14:tracePt t="10723" x="2960688" y="2743200"/>
          <p14:tracePt t="10723" x="2955925" y="2743200"/>
          <p14:tracePt t="10723" x="2952750" y="2743200"/>
          <p14:tracePt t="10723" x="2947988" y="2743200"/>
          <p14:tracePt t="10723" x="2944813" y="2743200"/>
          <p14:tracePt t="10723" x="2941638" y="2743200"/>
          <p14:tracePt t="10723" x="2936875" y="2743200"/>
          <p14:tracePt t="24660" x="2936875" y="2747963"/>
          <p14:tracePt t="24660" x="2936875" y="2751138"/>
          <p14:tracePt t="24660" x="2941638" y="2751138"/>
          <p14:tracePt t="24660" x="2941638" y="2755900"/>
          <p14:tracePt t="24660" x="2944813" y="2755900"/>
          <p14:tracePt t="24660" x="2947988" y="2755900"/>
          <p14:tracePt t="24660" x="2947988" y="2759075"/>
          <p14:tracePt t="24660" x="2952750" y="2759075"/>
          <p14:tracePt t="24660" x="2952750" y="2763838"/>
          <p14:tracePt t="24660" x="2955925" y="2763838"/>
          <p14:tracePt t="24660" x="2955925" y="2767013"/>
          <p14:tracePt t="24660" x="2960688" y="2771775"/>
          <p14:tracePt t="24660" x="2963863" y="2771775"/>
          <p14:tracePt t="24660" x="2963863" y="2774950"/>
          <p14:tracePt t="24660" x="2968625" y="2774950"/>
          <p14:tracePt t="24660" x="2971800" y="2774950"/>
          <p14:tracePt t="24660" x="2974975" y="2778125"/>
          <p14:tracePt t="24660" x="2979738" y="2778125"/>
          <p14:tracePt t="24660" x="2982913" y="2778125"/>
          <p14:tracePt t="24660" x="2987675" y="2778125"/>
          <p14:tracePt t="24660" x="2990850" y="2778125"/>
          <p14:tracePt t="24660" x="2995613" y="2782888"/>
          <p14:tracePt t="24660" x="2998788" y="2782888"/>
          <p14:tracePt t="24660" x="3006725" y="2782888"/>
          <p14:tracePt t="24660" x="3009900" y="2786063"/>
          <p14:tracePt t="24660" x="3014663" y="2786063"/>
          <p14:tracePt t="24660" x="3017838" y="2786063"/>
          <p14:tracePt t="24660" x="3025775" y="2786063"/>
          <p14:tracePt t="24660" x="3028950" y="2786063"/>
          <p14:tracePt t="24660" x="3033713" y="2786063"/>
          <p14:tracePt t="24660" x="3041650" y="2786063"/>
          <p14:tracePt t="24660" x="3044825" y="2790825"/>
          <p14:tracePt t="24660" x="3052763" y="2790825"/>
          <p14:tracePt t="24660" x="3055938" y="2790825"/>
          <p14:tracePt t="24660" x="3063875" y="2790825"/>
          <p14:tracePt t="24660" x="3071813" y="2790825"/>
          <p14:tracePt t="24660" x="3079750" y="2790825"/>
          <p14:tracePt t="24660" x="3082925" y="2790825"/>
          <p14:tracePt t="24660" x="3095625" y="2794000"/>
          <p14:tracePt t="24660" x="3106738" y="2794000"/>
          <p14:tracePt t="24660" x="3125788" y="2794000"/>
          <p14:tracePt t="24660" x="3133725" y="2794000"/>
          <p14:tracePt t="24660" x="3141663" y="2794000"/>
          <p14:tracePt t="24660" x="3157538" y="2794000"/>
          <p14:tracePt t="24660" x="3165475" y="2794000"/>
          <p14:tracePt t="24660" x="3176588" y="2801938"/>
          <p14:tracePt t="24660" x="3187700" y="2801938"/>
          <p14:tracePt t="24660" x="3198813" y="2801938"/>
          <p14:tracePt t="24660" x="3211513" y="2801938"/>
          <p14:tracePt t="24660" x="3225800" y="2801938"/>
          <p14:tracePt t="24660" x="3241675" y="2801938"/>
          <p14:tracePt t="24660" x="3257550" y="2801938"/>
          <p14:tracePt t="24660" x="3268663" y="2805113"/>
          <p14:tracePt t="24660" x="3284538" y="2805113"/>
          <p14:tracePt t="24660" x="3303588" y="2805113"/>
          <p14:tracePt t="24660" x="3319463" y="2805113"/>
          <p14:tracePt t="24660" x="3354388" y="2805113"/>
          <p14:tracePt t="24660" x="3368675" y="2805113"/>
          <p14:tracePt t="24660" x="3389313" y="2805113"/>
          <p14:tracePt t="24660" x="3403600" y="2805113"/>
          <p14:tracePt t="24660" x="3422650" y="2809875"/>
          <p14:tracePt t="24660" x="3443288" y="2809875"/>
          <p14:tracePt t="24660" x="3457575" y="2809875"/>
          <p14:tracePt t="24660" x="3476625" y="2809875"/>
          <p14:tracePt t="24660" x="3500438" y="2809875"/>
          <p14:tracePt t="24660" x="3519488" y="2809875"/>
          <p14:tracePt t="24660" x="3538538" y="2809875"/>
          <p14:tracePt t="24660" x="3559175" y="2817813"/>
          <p14:tracePt t="24660" x="3589338" y="2817813"/>
          <p14:tracePt t="24660" x="3608388" y="2817813"/>
          <p14:tracePt t="24660" x="3651250" y="2817813"/>
          <p14:tracePt t="24660" x="3681413" y="2817813"/>
          <p14:tracePt t="24660" x="3705225" y="2817813"/>
          <p14:tracePt t="24660" x="3732213" y="2817813"/>
          <p14:tracePt t="24660" x="3759200" y="2817813"/>
          <p14:tracePt t="24660" x="3786188" y="2820988"/>
          <p14:tracePt t="24660" x="3816350" y="2820988"/>
          <p14:tracePt t="24660" x="3851275" y="2820988"/>
          <p14:tracePt t="24660" x="3875088" y="2825750"/>
          <p14:tracePt t="24660" x="3917950" y="2825750"/>
          <p14:tracePt t="24660" x="3948113" y="2832100"/>
          <p14:tracePt t="24660" x="3983038" y="2832100"/>
          <p14:tracePt t="24660" x="4021138" y="2840038"/>
          <p14:tracePt t="24660" x="4048125" y="2840038"/>
          <p14:tracePt t="24660" x="4079875" y="2840038"/>
          <p14:tracePt t="24660" x="4125913" y="2844800"/>
          <p14:tracePt t="24660" x="4152900" y="2844800"/>
          <p14:tracePt t="24660" x="4225925" y="2844800"/>
          <p14:tracePt t="24660" x="4271963" y="2852738"/>
          <p14:tracePt t="24660" x="4306888" y="2852738"/>
          <p14:tracePt t="24660" x="4352925" y="2852738"/>
          <p14:tracePt t="24660" x="4379913" y="2852738"/>
          <p14:tracePt t="24660" x="4427538" y="2859088"/>
          <p14:tracePt t="24660" x="4465638" y="2859088"/>
          <p14:tracePt t="24660" x="4511675" y="2859088"/>
          <p14:tracePt t="24660" x="4538663" y="2859088"/>
          <p14:tracePt t="24660" x="4584700" y="2859088"/>
          <p14:tracePt t="24660" x="4611688" y="2863850"/>
          <p14:tracePt t="24660" x="4657725" y="2863850"/>
          <p14:tracePt t="24660" x="4684713" y="2863850"/>
          <p14:tracePt t="24660" x="4732338" y="2863850"/>
          <p14:tracePt t="24660" x="4759325" y="2863850"/>
          <p14:tracePt t="24660" x="4797425" y="2863850"/>
          <p14:tracePt t="24660" x="4862513" y="2863850"/>
          <p14:tracePt t="24660" x="4897438" y="2863850"/>
          <p14:tracePt t="24660" x="4924425" y="2863850"/>
          <p14:tracePt t="24660" x="4962525" y="2863850"/>
          <p14:tracePt t="24660" x="4989513" y="2863850"/>
          <p14:tracePt t="24660" x="5029200" y="2863850"/>
          <p14:tracePt t="24660" x="5048250" y="2863850"/>
          <p14:tracePt t="24660" x="5083175" y="2855913"/>
          <p14:tracePt t="24660" x="5102225" y="2855913"/>
          <p14:tracePt t="24660" x="5129213" y="2852738"/>
          <p14:tracePt t="24660" x="5153025" y="2852738"/>
          <p14:tracePt t="24660" x="5172075" y="2852738"/>
          <p14:tracePt t="24660" x="5199063" y="2844800"/>
          <p14:tracePt t="24660" x="5213350" y="2844800"/>
          <p14:tracePt t="24660" x="5260975" y="2832100"/>
          <p14:tracePt t="24660" x="5275263" y="2832100"/>
          <p14:tracePt t="24660" x="5291138" y="2828925"/>
          <p14:tracePt t="24660" x="5310188" y="2828925"/>
          <p14:tracePt t="24660" x="5334000" y="2828925"/>
          <p14:tracePt t="24660" x="5345113" y="2825750"/>
          <p14:tracePt t="24660" x="5356225" y="2825750"/>
          <p14:tracePt t="24660" x="5368925" y="2820988"/>
          <p14:tracePt t="24660" x="5383213" y="2813050"/>
          <p14:tracePt t="24660" x="5395913" y="2813050"/>
          <p14:tracePt t="24660" x="5407025" y="2809875"/>
          <p14:tracePt t="24660" x="5418138" y="2809875"/>
          <p14:tracePt t="24660" x="5426075" y="2805113"/>
          <p14:tracePt t="24660" x="5434013" y="2805113"/>
          <p14:tracePt t="24660" x="5445125" y="2801938"/>
          <p14:tracePt t="24660" x="5453063" y="2801938"/>
          <p14:tracePt t="24660" x="5461000" y="2794000"/>
          <p14:tracePt t="24660" x="5465763" y="2794000"/>
          <p14:tracePt t="24660" x="5476875" y="2790825"/>
          <p14:tracePt t="24660" x="5480050" y="2786063"/>
          <p14:tracePt t="24660" x="5484813" y="2786063"/>
          <p14:tracePt t="24660" x="5495925" y="2786063"/>
          <p14:tracePt t="24660" x="5495925" y="2782888"/>
          <p14:tracePt t="24660" x="5503863" y="2778125"/>
          <p14:tracePt t="24660" x="5507038" y="2778125"/>
          <p14:tracePt t="24660" x="5514975" y="2778125"/>
          <p14:tracePt t="24660" x="5519738" y="2774950"/>
          <p14:tracePt t="24660" x="5522913" y="2774950"/>
          <p14:tracePt t="24660" x="5522913" y="2771775"/>
          <p14:tracePt t="24660" x="5530850" y="2771775"/>
          <p14:tracePt t="24660" x="5530850" y="2767013"/>
          <p14:tracePt t="24660" x="5530850" y="2763838"/>
          <p14:tracePt t="24660" x="5530850" y="2759075"/>
          <p14:tracePt t="24660" x="5534025" y="2759075"/>
          <p14:tracePt t="24660" x="5538788" y="2759075"/>
          <p14:tracePt t="24660" x="5541963" y="2759075"/>
          <p14:tracePt t="24660" x="5549900" y="2755900"/>
          <p14:tracePt t="24660" x="5553075" y="2755900"/>
          <p14:tracePt t="24660" x="5561013" y="2755900"/>
          <p14:tracePt t="24660" x="5565775" y="2755900"/>
          <p14:tracePt t="24660" x="5573713" y="2755900"/>
          <p14:tracePt t="24660" x="5576888" y="2755900"/>
          <p14:tracePt t="24660" x="5580063" y="2755900"/>
          <p14:tracePt t="24660" x="5584825" y="2755900"/>
          <p14:tracePt t="24660" x="5588000" y="2755900"/>
          <p14:tracePt t="24660" x="5592763" y="2755900"/>
          <p14:tracePt t="24660" x="5595938" y="2755900"/>
          <p14:tracePt t="24660" x="5600700" y="2755900"/>
          <p14:tracePt t="24660" x="5603875" y="2755900"/>
          <p14:tracePt t="24660" x="5607050" y="2755900"/>
          <p14:tracePt t="24660" x="5611813" y="2755900"/>
          <p14:tracePt t="24660" x="5619750" y="2751138"/>
          <p14:tracePt t="24660" x="5622925" y="2751138"/>
          <p14:tracePt t="24660" x="5638800" y="2751138"/>
          <p14:tracePt t="24660" x="5641975" y="2751138"/>
          <p14:tracePt t="24660" x="5646738" y="2751138"/>
          <p14:tracePt t="24660" x="5649913" y="2751138"/>
          <p14:tracePt t="24660" x="5654675" y="2747963"/>
          <p14:tracePt t="24660" x="5657850" y="2747963"/>
          <p14:tracePt t="24660" x="5661025" y="2747963"/>
          <p14:tracePt t="24660" x="5665788" y="2747963"/>
          <p14:tracePt t="24660" x="5673725" y="2743200"/>
          <p14:tracePt t="24660" x="5676900" y="2736850"/>
          <p14:tracePt t="24660" x="5681663" y="2736850"/>
          <p14:tracePt t="24660" x="5684838" y="2736850"/>
          <p14:tracePt t="24660" x="5684838" y="2732088"/>
          <p14:tracePt t="24660" x="5689600" y="2732088"/>
          <p14:tracePt t="24660" x="5692775" y="2732088"/>
          <p14:tracePt t="24660" x="5695950" y="2732088"/>
          <p14:tracePt t="24660" x="5695950" y="2728913"/>
          <p14:tracePt t="24660" x="5692775" y="2728913"/>
          <p14:tracePt t="24660" x="5695950" y="2728913"/>
          <p14:tracePt t="24660" x="5700713" y="2728913"/>
          <p14:tracePt t="24660" x="5703888" y="2728913"/>
          <p14:tracePt t="24660" x="5708650" y="2728913"/>
          <p14:tracePt t="24660" x="5708650" y="2724150"/>
          <p14:tracePt t="24660" x="5711825" y="2724150"/>
          <p14:tracePt t="24660" x="5716588" y="2724150"/>
          <p14:tracePt t="24660" x="5719763" y="2724150"/>
          <p14:tracePt t="24660" x="5722938" y="2724150"/>
          <p14:tracePt t="24660" x="5727700" y="2724150"/>
          <p14:tracePt t="24660" x="5730875" y="2724150"/>
          <p14:tracePt t="24660" x="5735638" y="2724150"/>
          <p14:tracePt t="24660" x="5738813" y="2724150"/>
          <p14:tracePt t="24660" x="5746750" y="2724150"/>
          <p14:tracePt t="24660" x="5749925" y="2724150"/>
          <p14:tracePt t="24660" x="5754688" y="2724150"/>
          <p14:tracePt t="24660" x="5762625" y="2724150"/>
          <p14:tracePt t="24660" x="5765800" y="2724150"/>
          <p14:tracePt t="24660" x="5770563" y="2724150"/>
          <p14:tracePt t="24660" x="5773738" y="2724150"/>
          <p14:tracePt t="24660" x="5776913" y="2724150"/>
          <p14:tracePt t="24660" x="5784850" y="2724150"/>
          <p14:tracePt t="24660" x="5789613" y="2724150"/>
          <p14:tracePt t="24660" x="5792788" y="2724150"/>
          <p14:tracePt t="24660" x="5797550" y="2724150"/>
          <p14:tracePt t="24660" x="5803900" y="2724150"/>
          <p14:tracePt t="24660" x="5808663" y="2724150"/>
          <p14:tracePt t="24660" x="5819775" y="2724150"/>
          <p14:tracePt t="24660" x="5827713" y="2724150"/>
          <p14:tracePt t="24660" x="5838825" y="2724150"/>
          <p14:tracePt t="24660" x="5846763" y="2724150"/>
          <p14:tracePt t="24660" x="5851525" y="2724150"/>
          <p14:tracePt t="24660" x="5854700" y="2724150"/>
          <p14:tracePt t="24660" x="5865813" y="2724150"/>
          <p14:tracePt t="24660" x="5870575" y="2724150"/>
          <p14:tracePt t="24660" x="5881688" y="2724150"/>
          <p14:tracePt t="24660" x="5889625" y="2724150"/>
          <p14:tracePt t="24660" x="5897563" y="2724150"/>
          <p14:tracePt t="24660" x="5905500" y="2724150"/>
          <p14:tracePt t="24660" x="5916613" y="2728913"/>
          <p14:tracePt t="24660" x="5924550" y="2728913"/>
          <p14:tracePt t="24660" x="5932488" y="2728913"/>
          <p14:tracePt t="24660" x="5940425" y="2728913"/>
          <p14:tracePt t="24660" x="5951538" y="2728913"/>
          <p14:tracePt t="24660" x="5959475" y="2728913"/>
          <p14:tracePt t="24660" x="5981700" y="2732088"/>
          <p14:tracePt t="24660" x="5997575" y="2732088"/>
          <p14:tracePt t="24660" x="6005513" y="2732088"/>
          <p14:tracePt t="24660" x="6021388" y="2732088"/>
          <p14:tracePt t="24660" x="6032500" y="2732088"/>
          <p14:tracePt t="24660" x="6043613" y="2736850"/>
          <p14:tracePt t="24660" x="6059488" y="2736850"/>
          <p14:tracePt t="24660" x="6070600" y="2736850"/>
          <p14:tracePt t="24660" x="6081713" y="2736850"/>
          <p14:tracePt t="24660" x="6102350" y="2736850"/>
          <p14:tracePt t="24660" x="6116638" y="2736850"/>
          <p14:tracePt t="24660" x="6129338" y="2736850"/>
          <p14:tracePt t="24660" x="6143625" y="2736850"/>
          <p14:tracePt t="24660" x="6159500" y="2736850"/>
          <p14:tracePt t="24660" x="6178550" y="2743200"/>
          <p14:tracePt t="24660" x="6194425" y="2743200"/>
          <p14:tracePt t="24660" x="6210300" y="2743200"/>
          <p14:tracePt t="24660" x="6245225" y="2743200"/>
          <p14:tracePt t="24660" x="6264275" y="2743200"/>
          <p14:tracePt t="24660" x="6283325" y="2743200"/>
          <p14:tracePt t="24660" x="6299200" y="2743200"/>
          <p14:tracePt t="24660" x="6318250" y="2743200"/>
          <p14:tracePt t="24660" x="6337300" y="2743200"/>
          <p14:tracePt t="24660" x="6356350" y="2743200"/>
          <p14:tracePt t="24660" x="6372225" y="2743200"/>
          <p14:tracePt t="24660" x="6399213" y="2743200"/>
          <p14:tracePt t="24660" x="6418263" y="2743200"/>
          <p14:tracePt t="24660" x="6442075" y="2743200"/>
          <p14:tracePt t="24660" x="6453188" y="2743200"/>
          <p14:tracePt t="24660" x="6475413" y="2743200"/>
          <p14:tracePt t="24660" x="6502400" y="2743200"/>
          <p14:tracePt t="24660" x="6515100" y="2743200"/>
          <p14:tracePt t="24660" x="6542088" y="2743200"/>
          <p14:tracePt t="24660" x="6584950" y="2743200"/>
          <p14:tracePt t="24660" x="6604000" y="2743200"/>
          <p14:tracePt t="24660" x="6623050" y="2743200"/>
          <p14:tracePt t="24660" x="6645275" y="2743200"/>
          <p14:tracePt t="24660" x="6665913" y="2743200"/>
          <p14:tracePt t="24660" x="6692900" y="2743200"/>
          <p14:tracePt t="24660" x="6711950" y="2743200"/>
          <p14:tracePt t="24660" x="6731000" y="2743200"/>
          <p14:tracePt t="24660" x="6757988" y="2743200"/>
          <p14:tracePt t="24660" x="6781800" y="2743200"/>
          <p14:tracePt t="24660" x="6808788" y="2743200"/>
          <p14:tracePt t="24660" x="6819900" y="2743200"/>
          <p14:tracePt t="24660" x="6842125" y="2743200"/>
          <p14:tracePt t="24660" x="6869113" y="2740025"/>
          <p14:tracePt t="24660" x="6889750" y="2740025"/>
          <p14:tracePt t="24660" x="6935788" y="2740025"/>
          <p14:tracePt t="24660" x="6962775" y="2740025"/>
          <p14:tracePt t="24660" x="6985000" y="2736850"/>
          <p14:tracePt t="24660" x="7005638" y="2736850"/>
          <p14:tracePt t="24660" x="7032625" y="2736850"/>
          <p14:tracePt t="24660" x="7051675" y="2736850"/>
          <p14:tracePt t="24660" x="7070725" y="2732088"/>
          <p14:tracePt t="24660" x="7100888" y="2732088"/>
          <p14:tracePt t="24660" x="7119938" y="2732088"/>
          <p14:tracePt t="24660" x="7140575" y="2732088"/>
          <p14:tracePt t="24660" x="7159625" y="2732088"/>
          <p14:tracePt t="24660" x="7186613" y="2732088"/>
          <p14:tracePt t="24660" x="7208838" y="2724150"/>
          <p14:tracePt t="24660" x="7235825" y="2724150"/>
          <p14:tracePt t="24660" x="7256463" y="2724150"/>
          <p14:tracePt t="24660" x="7275513" y="2724150"/>
          <p14:tracePt t="24660" x="7316788" y="2720975"/>
          <p14:tracePt t="24660" x="7343775" y="2720975"/>
          <p14:tracePt t="24660" x="7364413" y="2720975"/>
          <p14:tracePt t="24660" x="7386638" y="2716213"/>
          <p14:tracePt t="24660" x="7413625" y="2716213"/>
          <p14:tracePt t="24660" x="7432675" y="2716213"/>
          <p14:tracePt t="24660" x="7453313" y="2716213"/>
          <p14:tracePt t="24660" x="7475538" y="2709863"/>
          <p14:tracePt t="24660" x="7494588" y="2709863"/>
          <p14:tracePt t="24660" x="7513638" y="2709863"/>
          <p14:tracePt t="24660" x="7537450" y="2709863"/>
          <p14:tracePt t="24660" x="7548563" y="2709863"/>
          <p14:tracePt t="24660" x="7572375" y="2705100"/>
          <p14:tracePt t="24660" x="7591425" y="2705100"/>
          <p14:tracePt t="24660" x="7610475" y="2705100"/>
          <p14:tracePt t="24660" x="7626350" y="2705100"/>
          <p14:tracePt t="24660" x="7664450" y="2705100"/>
          <p14:tracePt t="24660" x="7680325" y="2701925"/>
          <p14:tracePt t="24660" x="7699375" y="2701925"/>
          <p14:tracePt t="24660" x="7710488" y="2701925"/>
          <p14:tracePt t="24660" x="7723188" y="2701925"/>
          <p14:tracePt t="24660" x="7737475" y="2701925"/>
          <p14:tracePt t="24660" x="7753350" y="2701925"/>
          <p14:tracePt t="24660" x="7769225" y="2693988"/>
          <p14:tracePt t="24660" x="7777163" y="2693988"/>
          <p14:tracePt t="24660" x="7791450" y="2693988"/>
          <p14:tracePt t="24660" x="7799388" y="2689225"/>
          <p14:tracePt t="24660" x="7815263" y="2689225"/>
          <p14:tracePt t="24660" x="7831138" y="2689225"/>
          <p14:tracePt t="24660" x="7839075" y="2689225"/>
          <p14:tracePt t="24660" x="7847013" y="2689225"/>
          <p14:tracePt t="24660" x="7858125" y="2686050"/>
          <p14:tracePt t="24660" x="7866063" y="2686050"/>
          <p14:tracePt t="24660" x="7877175" y="2682875"/>
          <p14:tracePt t="24660" x="7880350" y="2682875"/>
          <p14:tracePt t="24660" x="7888288" y="2682875"/>
          <p14:tracePt t="24660" x="7893050" y="2682875"/>
          <p14:tracePt t="24660" x="7896225" y="2682875"/>
          <p14:tracePt t="24660" x="7904163" y="2682875"/>
          <p14:tracePt t="24660" x="7912100" y="2682875"/>
          <p14:tracePt t="24660" x="7915275" y="2682875"/>
          <p14:tracePt t="24660" x="7920038" y="2682875"/>
          <p14:tracePt t="24660" x="7923213" y="2682875"/>
          <p14:tracePt t="24660" x="7927975" y="2682875"/>
          <p14:tracePt t="24660" x="7931150" y="2682875"/>
          <p14:tracePt t="24660" x="7934325" y="2682875"/>
          <p14:tracePt t="24660" x="7931150" y="2682875"/>
          <p14:tracePt t="24660" x="7927975" y="2682875"/>
          <p14:tracePt t="24660" x="7923213" y="2682875"/>
          <p14:tracePt t="24660" x="7920038" y="2682875"/>
          <p14:tracePt t="24660" x="7915275" y="2682875"/>
          <p14:tracePt t="24660" x="7912100" y="2682875"/>
          <p14:tracePt t="24660" x="7907338" y="2682875"/>
          <p14:tracePt t="24660" x="7904163" y="2678113"/>
          <p14:tracePt t="24660" x="7900988" y="2678113"/>
          <p14:tracePt t="24660" x="7888288" y="2674938"/>
          <p14:tracePt t="24660" x="7877175" y="2670175"/>
          <p14:tracePt t="24660" x="7874000" y="2670175"/>
          <p14:tracePt t="24660" x="7861300" y="2670175"/>
          <p14:tracePt t="24660" x="7858125" y="2670175"/>
          <p14:tracePt t="24660" x="7853363" y="2670175"/>
          <p14:tracePt t="24660" x="7850188" y="2670175"/>
          <p14:tracePt t="24660" x="7847013" y="2667000"/>
          <p14:tracePt t="24660" x="7842250" y="2667000"/>
          <p14:tracePt t="24660" x="7839075" y="2667000"/>
          <p14:tracePt t="24660" x="7831138" y="2667000"/>
          <p14:tracePt t="24660" x="7823200" y="2667000"/>
          <p14:tracePt t="24660" x="7820025" y="2667000"/>
          <p14:tracePt t="24660" x="7812088" y="2667000"/>
          <p14:tracePt t="24660" x="7804150" y="2667000"/>
          <p14:tracePt t="24660" x="7796213" y="2667000"/>
          <p14:tracePt t="24660" x="7791450" y="2667000"/>
          <p14:tracePt t="24660" x="7780338" y="2667000"/>
          <p14:tracePt t="24660" x="7772400" y="2667000"/>
          <p14:tracePt t="24660" x="7769225" y="2667000"/>
          <p14:tracePt t="24660" x="7764463" y="2667000"/>
          <p14:tracePt t="24660" x="7758113" y="2667000"/>
          <p14:tracePt t="24660" x="7753350" y="2670175"/>
          <p14:tracePt t="24660" x="7750175" y="2670175"/>
          <p14:tracePt t="24660" x="7750175" y="2667000"/>
          <p14:tracePt t="24660" x="7750175" y="2662238"/>
          <p14:tracePt t="24660" x="7753350" y="2659063"/>
          <p14:tracePt t="24660" x="7758113" y="2655888"/>
          <p14:tracePt t="24660" x="7758113" y="2651125"/>
          <p14:tracePt t="24660" x="7758113" y="2647950"/>
          <p14:tracePt t="24660" x="7761288" y="2643188"/>
          <p14:tracePt t="24660" x="7764463" y="2640013"/>
          <p14:tracePt t="24660" x="7764463" y="2635250"/>
          <p14:tracePt t="24660" x="7769225" y="2632075"/>
          <p14:tracePt t="24660" x="7769225" y="2628900"/>
          <p14:tracePt t="24660" x="7772400" y="2628900"/>
          <p14:tracePt t="24660" x="7772400" y="2624138"/>
          <p14:tracePt t="24660" x="7777163" y="2620963"/>
          <p14:tracePt t="24660" x="7785100" y="2613025"/>
          <p14:tracePt t="24660" x="7788275" y="2613025"/>
          <p14:tracePt t="24660" x="7788275" y="2608263"/>
          <p14:tracePt t="24660" x="7791450" y="2605088"/>
          <p14:tracePt t="24660" x="7796213" y="2601913"/>
          <p14:tracePt t="24660" x="7799388" y="2597150"/>
          <p14:tracePt t="24660" x="7804150" y="2593975"/>
          <p14:tracePt t="24660" x="7807325" y="2589213"/>
          <p14:tracePt t="24660" x="7812088" y="2589213"/>
          <p14:tracePt t="24660" x="7812088" y="2586038"/>
          <p14:tracePt t="24660" x="7815263" y="2581275"/>
          <p14:tracePt t="24660" x="7820025" y="2578100"/>
          <p14:tracePt t="24660" x="7826375" y="2574925"/>
          <p14:tracePt t="24660" x="7831138" y="2570163"/>
          <p14:tracePt t="24660" x="7834313" y="2566988"/>
          <p14:tracePt t="24660" x="7839075" y="2562225"/>
          <p14:tracePt t="24660" x="7842250" y="2562225"/>
          <p14:tracePt t="24660" x="7842250" y="2559050"/>
          <p14:tracePt t="24660" x="7847013" y="2559050"/>
          <p14:tracePt t="24660" x="7850188" y="2554288"/>
          <p14:tracePt t="24660" x="7853363" y="2554288"/>
          <p14:tracePt t="24660" x="7858125" y="2551113"/>
          <p14:tracePt t="24660" x="7861300" y="2551113"/>
          <p14:tracePt t="24660" x="7866063" y="2551113"/>
          <p14:tracePt t="24660" x="7866063" y="2547938"/>
          <p14:tracePt t="24660" x="7869238" y="2547938"/>
          <p14:tracePt t="24660" x="7874000" y="2543175"/>
          <p14:tracePt t="24660" x="7877175" y="2543175"/>
          <p14:tracePt t="24660" x="7880350" y="2540000"/>
          <p14:tracePt t="24660" x="7885113" y="2540000"/>
          <p14:tracePt t="24660" x="7888288" y="2535238"/>
          <p14:tracePt t="24660" x="7893050" y="2535238"/>
          <p14:tracePt t="24660" x="7896225" y="2535238"/>
          <p14:tracePt t="24660" x="7900988" y="2532063"/>
          <p14:tracePt t="24660" x="7904163" y="2532063"/>
          <p14:tracePt t="24660" x="7907338" y="2532063"/>
          <p14:tracePt t="24660" x="7912100" y="2532063"/>
          <p14:tracePt t="24660" x="7915275" y="2532063"/>
          <p14:tracePt t="24660" x="7920038" y="2527300"/>
          <p14:tracePt t="24660" x="7923213" y="2527300"/>
          <p14:tracePt t="24660" x="7927975" y="2527300"/>
          <p14:tracePt t="24660" x="7931150" y="2527300"/>
          <p14:tracePt t="24660" x="7934325" y="2527300"/>
          <p14:tracePt t="24660" x="7939088" y="2527300"/>
          <p14:tracePt t="24660" x="7939088" y="2524125"/>
          <p14:tracePt t="24660" x="7942263" y="2524125"/>
          <p14:tracePt t="24660" x="7947025" y="2524125"/>
          <p14:tracePt t="24660" x="7950200" y="2524125"/>
          <p14:tracePt t="24660" x="7954963" y="2519363"/>
          <p14:tracePt t="24660" x="7958138" y="2519363"/>
          <p14:tracePt t="24660" x="7961313" y="2519363"/>
          <p14:tracePt t="24660" x="7966075" y="2519363"/>
          <p14:tracePt t="24660" x="7969250" y="2519363"/>
          <p14:tracePt t="24660" x="7974013" y="2516188"/>
          <p14:tracePt t="24660" x="7977188" y="2516188"/>
          <p14:tracePt t="24660" x="7981950" y="2513013"/>
          <p14:tracePt t="24660" x="7985125" y="2513013"/>
          <p14:tracePt t="24660" x="7988300" y="2508250"/>
          <p14:tracePt t="24660" x="7988300" y="2505075"/>
          <p14:tracePt t="24660" x="7985125" y="2505075"/>
          <p14:tracePt t="24660" x="7981950" y="2505075"/>
          <p14:tracePt t="24660" x="7977188" y="2505075"/>
          <p14:tracePt t="24660" x="7974013" y="2505075"/>
          <p14:tracePt t="24660" x="7969250" y="2505075"/>
          <p14:tracePt t="24660" x="7966075" y="2505075"/>
          <p14:tracePt t="24660" x="7961313" y="2505075"/>
          <p14:tracePt t="24660" x="7958138" y="2505075"/>
          <p14:tracePt t="24660" x="7954963" y="2505075"/>
          <p14:tracePt t="24660" x="7950200" y="2505075"/>
          <p14:tracePt t="24660" x="7947025" y="2505075"/>
          <p14:tracePt t="24660" x="7942263" y="2505075"/>
          <p14:tracePt t="24660" x="7939088" y="2500313"/>
          <p14:tracePt t="24660" x="7934325" y="2500313"/>
          <p14:tracePt t="24660" x="7931150" y="2500313"/>
          <p14:tracePt t="24660" x="7927975" y="2500313"/>
          <p14:tracePt t="24660" x="7923213" y="2500313"/>
          <p14:tracePt t="24660" x="7920038" y="2500313"/>
          <p14:tracePt t="24660" x="7915275" y="2500313"/>
          <p14:tracePt t="24660" x="7912100" y="2500313"/>
          <p14:tracePt t="24660" x="7907338" y="2500313"/>
          <p14:tracePt t="24660" x="7904163" y="2500313"/>
          <p14:tracePt t="24660" x="7900988" y="2500313"/>
          <p14:tracePt t="24660" x="7896225" y="2500313"/>
          <p14:tracePt t="24660" x="7893050" y="2500313"/>
          <p14:tracePt t="24660" x="7888288" y="2500313"/>
          <p14:tracePt t="24660" x="7885113" y="2500313"/>
          <p14:tracePt t="24660" x="7880350" y="2500313"/>
          <p14:tracePt t="24660" x="7877175" y="2500313"/>
          <p14:tracePt t="24660" x="7874000" y="2500313"/>
          <p14:tracePt t="24660" x="7869238" y="2500313"/>
          <p14:tracePt t="24660" x="7866063" y="2500313"/>
          <p14:tracePt t="24660" x="7861300" y="2500313"/>
          <p14:tracePt t="24660" x="7858125" y="2500313"/>
          <p14:tracePt t="24660" x="7853363" y="2500313"/>
          <p14:tracePt t="24660" x="7850188" y="2500313"/>
          <p14:tracePt t="24660" x="7847013" y="2500313"/>
          <p14:tracePt t="24660" x="7842250" y="2500313"/>
          <p14:tracePt t="24660" x="7839075" y="2500313"/>
          <p14:tracePt t="24660" x="7834313" y="2500313"/>
          <p14:tracePt t="24660" x="7831138" y="2500313"/>
          <p14:tracePt t="24660" x="7826375" y="2500313"/>
          <p14:tracePt t="24660" x="7823200" y="2500313"/>
          <p14:tracePt t="24660" x="7820025" y="2500313"/>
          <p14:tracePt t="24660" x="7815263" y="2500313"/>
          <p14:tracePt t="24660" x="7812088" y="2500313"/>
          <p14:tracePt t="24660" x="7807325" y="2500313"/>
          <p14:tracePt t="24660" x="7804150" y="2500313"/>
          <p14:tracePt t="24660" x="7799388" y="2500313"/>
          <p14:tracePt t="24660" x="7796213" y="2500313"/>
          <p14:tracePt t="24660" x="7788275" y="2500313"/>
          <p14:tracePt t="24660" x="7785100" y="2500313"/>
          <p14:tracePt t="24660" x="7780338" y="2500313"/>
          <p14:tracePt t="24660" x="7777163" y="2500313"/>
          <p14:tracePt t="24660" x="7772400" y="2500313"/>
          <p14:tracePt t="24660" x="7769225" y="2500313"/>
          <p14:tracePt t="24660" x="7764463" y="2500313"/>
          <p14:tracePt t="24660" x="7761288" y="2500313"/>
          <p14:tracePt t="24660" x="7758113" y="2500313"/>
          <p14:tracePt t="24660" x="7753350" y="2500313"/>
          <p14:tracePt t="24660" x="7750175" y="2500313"/>
          <p14:tracePt t="24660" x="7745413" y="2500313"/>
          <p14:tracePt t="24660" x="7742238" y="2500313"/>
          <p14:tracePt t="24660" x="7734300" y="2500313"/>
          <p14:tracePt t="24660" x="7731125" y="2500313"/>
          <p14:tracePt t="24660" x="7726363" y="2500313"/>
          <p14:tracePt t="24660" x="7723188" y="2500313"/>
          <p14:tracePt t="24660" x="7715250" y="2500313"/>
          <p14:tracePt t="24660" x="7710488" y="2500313"/>
          <p14:tracePt t="24660" x="7707313" y="2500313"/>
          <p14:tracePt t="24660" x="7704138" y="2500313"/>
          <p14:tracePt t="24660" x="7699375" y="2500313"/>
          <p14:tracePt t="24660" x="7696200" y="2500313"/>
          <p14:tracePt t="24660" x="7691438" y="2500313"/>
          <p14:tracePt t="24660" x="7688263" y="2500313"/>
          <p14:tracePt t="24660" x="7683500" y="2500313"/>
          <p14:tracePt t="24660" x="7680325" y="2500313"/>
          <p14:tracePt t="24660" x="7677150" y="2505075"/>
          <p14:tracePt t="24660" x="7672388" y="2505075"/>
          <p14:tracePt t="24660" x="7669213" y="2505075"/>
          <p14:tracePt t="24660" x="7664450" y="2505075"/>
          <p14:tracePt t="24660" x="7661275" y="2505075"/>
          <p14:tracePt t="24660" x="7656513" y="2505075"/>
          <p14:tracePt t="24660" x="7653338" y="2505075"/>
          <p14:tracePt t="24660" x="7650163" y="2505075"/>
          <p14:tracePt t="24660" x="7650163" y="2508250"/>
          <p14:tracePt t="24660" x="7645400" y="2508250"/>
          <p14:tracePt t="24660" x="7642225" y="2508250"/>
          <p14:tracePt t="24660" x="7637463" y="2508250"/>
          <p14:tracePt t="24660" x="7634288" y="2508250"/>
          <p14:tracePt t="24660" x="7629525" y="2508250"/>
          <p14:tracePt t="24660" x="7626350" y="2513013"/>
          <p14:tracePt t="24660" x="7623175" y="2513013"/>
          <p14:tracePt t="24660" x="7618413" y="2513013"/>
          <p14:tracePt t="24660" x="7615238" y="2513013"/>
          <p14:tracePt t="24660" x="7610475" y="2516188"/>
          <p14:tracePt t="24660" x="7607300" y="2516188"/>
          <p14:tracePt t="24660" x="7599363" y="2519363"/>
          <p14:tracePt t="24660" x="7596188" y="2519363"/>
          <p14:tracePt t="24660" x="7591425" y="2519363"/>
          <p14:tracePt t="24660" x="7588250" y="2519363"/>
          <p14:tracePt t="24660" x="7583488" y="2524125"/>
          <p14:tracePt t="24660" x="7580313" y="2524125"/>
          <p14:tracePt t="24660" x="7575550" y="2527300"/>
          <p14:tracePt t="24660" x="7572375" y="2527300"/>
          <p14:tracePt t="24660" x="7567613" y="2527300"/>
          <p14:tracePt t="24660" x="7564438" y="2532063"/>
          <p14:tracePt t="24660" x="7561263" y="2532063"/>
          <p14:tracePt t="24660" x="7556500" y="2535238"/>
          <p14:tracePt t="24660" x="7553325" y="2535238"/>
          <p14:tracePt t="24660" x="7548563" y="2540000"/>
          <p14:tracePt t="24660" x="7545388" y="2540000"/>
          <p14:tracePt t="24660" x="7540625" y="2543175"/>
          <p14:tracePt t="24660" x="7537450" y="2543175"/>
          <p14:tracePt t="24660" x="7534275" y="2547938"/>
          <p14:tracePt t="24660" x="7529513" y="2547938"/>
          <p14:tracePt t="24660" x="7526338" y="2551113"/>
          <p14:tracePt t="24660" x="7521575" y="2551113"/>
          <p14:tracePt t="24660" x="7518400" y="2554288"/>
          <p14:tracePt t="24660" x="7513638" y="2559050"/>
          <p14:tracePt t="24660" x="7510463" y="2559050"/>
          <p14:tracePt t="24660" x="7507288" y="2559050"/>
          <p14:tracePt t="24660" x="7502525" y="2562225"/>
          <p14:tracePt t="24660" x="7499350" y="2566988"/>
          <p14:tracePt t="24660" x="7494588" y="2566988"/>
          <p14:tracePt t="24660" x="7491413" y="2566988"/>
          <p14:tracePt t="24660" x="7486650" y="2570163"/>
          <p14:tracePt t="24660" x="7483475" y="2574925"/>
          <p14:tracePt t="24660" x="7480300" y="2574925"/>
          <p14:tracePt t="24660" x="7472363" y="2578100"/>
          <p14:tracePt t="24660" x="7472363" y="2581275"/>
          <p14:tracePt t="24660" x="7467600" y="2581275"/>
          <p14:tracePt t="24660" x="7464425" y="2586038"/>
          <p14:tracePt t="24660" x="7459663" y="2586038"/>
          <p14:tracePt t="24660" x="7459663" y="2589213"/>
          <p14:tracePt t="24660" x="7453313" y="2593975"/>
          <p14:tracePt t="24660" x="7448550" y="2597150"/>
          <p14:tracePt t="24660" x="7445375" y="2601913"/>
          <p14:tracePt t="24660" x="7440613" y="2605088"/>
          <p14:tracePt t="24660" x="7437438" y="2605088"/>
          <p14:tracePt t="24660" x="7437438" y="2608263"/>
          <p14:tracePt t="24660" x="7432675" y="2608263"/>
          <p14:tracePt t="24660" x="7429500" y="2613025"/>
          <p14:tracePt t="24660" x="7426325" y="2616200"/>
          <p14:tracePt t="24660" x="7421563" y="2620963"/>
          <p14:tracePt t="24660" x="7418388" y="2624138"/>
          <p14:tracePt t="24660" x="7418388" y="2628900"/>
          <p14:tracePt t="24660" x="7413625" y="2628900"/>
          <p14:tracePt t="24660" x="7410450" y="2628900"/>
          <p14:tracePt t="24660" x="7410450" y="2632075"/>
          <p14:tracePt t="24660" x="7405688" y="2635250"/>
          <p14:tracePt t="24660" x="7402513" y="2640013"/>
          <p14:tracePt t="24660" x="7399338" y="2643188"/>
          <p14:tracePt t="24660" x="7394575" y="2643188"/>
          <p14:tracePt t="24660" x="7394575" y="2647950"/>
          <p14:tracePt t="24660" x="7394575" y="2651125"/>
          <p14:tracePt t="24660" x="7386638" y="2655888"/>
          <p14:tracePt t="24660" x="7383463" y="2659063"/>
          <p14:tracePt t="24660" x="7378700" y="2659063"/>
          <p14:tracePt t="24660" x="7378700" y="2662238"/>
          <p14:tracePt t="24660" x="7378700" y="2667000"/>
          <p14:tracePt t="24660" x="7375525" y="2667000"/>
          <p14:tracePt t="24660" x="7375525" y="2670175"/>
          <p14:tracePt t="24660" x="7370763" y="2670175"/>
          <p14:tracePt t="24660" x="7367588" y="2674938"/>
          <p14:tracePt t="24660" x="7367588" y="2678113"/>
          <p14:tracePt t="24660" x="7364413" y="2682875"/>
          <p14:tracePt t="24660" x="7359650" y="2682875"/>
          <p14:tracePt t="24660" x="7359650" y="2686050"/>
          <p14:tracePt t="24660" x="7356475" y="2686050"/>
          <p14:tracePt t="24660" x="7351713" y="2689225"/>
          <p14:tracePt t="24660" x="7348538" y="2693988"/>
          <p14:tracePt t="24660" x="7343775" y="2697163"/>
          <p14:tracePt t="24660" x="7340600" y="2701925"/>
          <p14:tracePt t="24660" x="7340600" y="2705100"/>
          <p14:tracePt t="24660" x="7337425" y="2705100"/>
          <p14:tracePt t="24660" x="7337425" y="2709863"/>
          <p14:tracePt t="24660" x="7332663" y="2709863"/>
          <p14:tracePt t="24660" x="7329488" y="2713038"/>
          <p14:tracePt t="24660" x="7324725" y="2716213"/>
          <p14:tracePt t="24660" x="7324725" y="2720975"/>
          <p14:tracePt t="24660" x="7321550" y="2720975"/>
          <p14:tracePt t="24660" x="7321550" y="2724150"/>
          <p14:tracePt t="24660" x="7316788" y="2728913"/>
          <p14:tracePt t="24660" x="7313613" y="2732088"/>
          <p14:tracePt t="24660" x="7313613" y="2736850"/>
          <p14:tracePt t="24660" x="7310438" y="2736850"/>
          <p14:tracePt t="24660" x="7305675" y="2743200"/>
          <p14:tracePt t="24660" x="7302500" y="2747963"/>
          <p14:tracePt t="24660" x="7297738" y="2751138"/>
          <p14:tracePt t="24660" x="7297738" y="2755900"/>
          <p14:tracePt t="24660" x="7294563" y="2759075"/>
          <p14:tracePt t="24660" x="7289800" y="2763838"/>
          <p14:tracePt t="24660" x="7286625" y="2767013"/>
          <p14:tracePt t="24660" x="7286625" y="2771775"/>
          <p14:tracePt t="24660" x="7283450" y="2774950"/>
          <p14:tracePt t="24660" x="7278688" y="2778125"/>
          <p14:tracePt t="24660" x="7278688" y="2782888"/>
          <p14:tracePt t="24660" x="7275513" y="2786063"/>
          <p14:tracePt t="24660" x="7270750" y="2790825"/>
          <p14:tracePt t="24660" x="7267575" y="2798763"/>
          <p14:tracePt t="24660" x="7267575" y="2801938"/>
          <p14:tracePt t="24660" x="7262813" y="2805113"/>
          <p14:tracePt t="24660" x="7259638" y="2809875"/>
          <p14:tracePt t="24660" x="7256463" y="2817813"/>
          <p14:tracePt t="24660" x="7251700" y="2825750"/>
          <p14:tracePt t="24660" x="7248525" y="2828925"/>
          <p14:tracePt t="24660" x="7248525" y="2832100"/>
          <p14:tracePt t="24660" x="7243763" y="2840038"/>
          <p14:tracePt t="24660" x="7243763" y="2844800"/>
          <p14:tracePt t="24660" x="7240588" y="2847975"/>
          <p14:tracePt t="24660" x="7240588" y="2852738"/>
          <p14:tracePt t="24660" x="7235825" y="2855913"/>
          <p14:tracePt t="24660" x="7235825" y="2859088"/>
          <p14:tracePt t="24660" x="7232650" y="2863850"/>
          <p14:tracePt t="24660" x="7232650" y="2871788"/>
          <p14:tracePt t="24660" x="7232650" y="2874963"/>
          <p14:tracePt t="24660" x="7229475" y="2879725"/>
          <p14:tracePt t="24660" x="7229475" y="2882900"/>
          <p14:tracePt t="24660" x="7224713" y="2886075"/>
          <p14:tracePt t="24660" x="7224713" y="2894013"/>
          <p14:tracePt t="24660" x="7224713" y="2906713"/>
          <p14:tracePt t="24660" x="7221538" y="2909888"/>
          <p14:tracePt t="24660" x="7221538" y="2913063"/>
          <p14:tracePt t="24660" x="7216775" y="2917825"/>
          <p14:tracePt t="24660" x="7216775" y="2925763"/>
          <p14:tracePt t="24660" x="7216775" y="2928938"/>
          <p14:tracePt t="24660" x="7216775" y="2936875"/>
          <p14:tracePt t="24660" x="7216775" y="2940050"/>
          <p14:tracePt t="24660" x="7213600" y="2944813"/>
          <p14:tracePt t="24660" x="7213600" y="2947988"/>
          <p14:tracePt t="24660" x="7213600" y="2955925"/>
          <p14:tracePt t="24660" x="7208838" y="2960688"/>
          <p14:tracePt t="24660" x="7208838" y="2967038"/>
          <p14:tracePt t="24660" x="7208838" y="2971800"/>
          <p14:tracePt t="24660" x="7205663" y="2979738"/>
          <p14:tracePt t="24660" x="7202488" y="2987675"/>
          <p14:tracePt t="24660" x="7202488" y="2990850"/>
          <p14:tracePt t="24660" x="7202488" y="2995613"/>
          <p14:tracePt t="24660" x="7202488" y="2998788"/>
          <p14:tracePt t="24660" x="7197725" y="3001963"/>
          <p14:tracePt t="24660" x="7197725" y="3006725"/>
          <p14:tracePt t="24660" x="7197725" y="3009900"/>
          <p14:tracePt t="24660" x="7194550" y="3014663"/>
          <p14:tracePt t="24660" x="7194550" y="3025775"/>
          <p14:tracePt t="24660" x="7189788" y="3025775"/>
          <p14:tracePt t="24660" x="7189788" y="3028950"/>
          <p14:tracePt t="24660" x="7189788" y="3033713"/>
          <p14:tracePt t="24660" x="7186613" y="3041650"/>
          <p14:tracePt t="24660" x="7186613" y="3044825"/>
          <p14:tracePt t="24660" x="7181850" y="3049588"/>
          <p14:tracePt t="24660" x="7181850" y="3052763"/>
          <p14:tracePt t="24660" x="7181850" y="3055938"/>
          <p14:tracePt t="24660" x="7178675" y="3060700"/>
          <p14:tracePt t="24660" x="7175500" y="3063875"/>
          <p14:tracePt t="24660" x="7175500" y="3068638"/>
          <p14:tracePt t="24660" x="7170738" y="3071813"/>
          <p14:tracePt t="24660" x="7170738" y="3082925"/>
          <p14:tracePt t="24660" x="7167563" y="3082925"/>
          <p14:tracePt t="24660" x="7167563" y="3087688"/>
          <p14:tracePt t="24660" x="7162800" y="3090863"/>
          <p14:tracePt t="24660" x="7162800" y="3095625"/>
          <p14:tracePt t="24660" x="7159625" y="3098800"/>
          <p14:tracePt t="24660" x="7154863" y="3103563"/>
          <p14:tracePt t="24660" x="7154863" y="3106738"/>
          <p14:tracePt t="24660" x="7151688" y="3114675"/>
          <p14:tracePt t="24660" x="7146925" y="3122613"/>
          <p14:tracePt t="24660" x="7143750" y="3122613"/>
          <p14:tracePt t="24660" x="7140575" y="3130550"/>
          <p14:tracePt t="24660" x="7140575" y="3133725"/>
          <p14:tracePt t="24660" x="7135813" y="3136900"/>
          <p14:tracePt t="24660" x="7132638" y="3141663"/>
          <p14:tracePt t="24660" x="7132638" y="3144838"/>
          <p14:tracePt t="24660" x="7132638" y="3149600"/>
          <p14:tracePt t="24660" x="7127875" y="3152775"/>
          <p14:tracePt t="24660" x="7124700" y="3157538"/>
          <p14:tracePt t="24660" x="7124700" y="3163888"/>
          <p14:tracePt t="24660" x="7119938" y="3163888"/>
          <p14:tracePt t="24660" x="7116763" y="3171825"/>
          <p14:tracePt t="24660" x="7116763" y="3176588"/>
          <p14:tracePt t="24660" x="7108825" y="3184525"/>
          <p14:tracePt t="24660" x="7108825" y="3187700"/>
          <p14:tracePt t="24660" x="7105650" y="3195638"/>
          <p14:tracePt t="24660" x="7097713" y="3206750"/>
          <p14:tracePt t="24660" x="7097713" y="3211513"/>
          <p14:tracePt t="24660" x="7092950" y="3214688"/>
          <p14:tracePt t="24660" x="7089775" y="3219450"/>
          <p14:tracePt t="24660" x="7089775" y="3222625"/>
          <p14:tracePt t="24660" x="7086600" y="3230563"/>
          <p14:tracePt t="24660" x="7086600" y="3233738"/>
          <p14:tracePt t="24660" x="7081838" y="3233738"/>
          <p14:tracePt t="24660" x="7081838" y="3241675"/>
          <p14:tracePt t="24660" x="7081838" y="3246438"/>
          <p14:tracePt t="24660" x="7078663" y="3246438"/>
          <p14:tracePt t="24660" x="7078663" y="3252788"/>
          <p14:tracePt t="24660" x="7078663" y="3257550"/>
          <p14:tracePt t="24660" x="7078663" y="3260725"/>
          <p14:tracePt t="24660" x="7078663" y="3265488"/>
          <p14:tracePt t="24660" x="7073900" y="3268663"/>
          <p14:tracePt t="24660" x="7073900" y="3273425"/>
          <p14:tracePt t="24660" x="7073900" y="3276600"/>
          <p14:tracePt t="24660" x="7073900" y="3279775"/>
          <p14:tracePt t="24660" x="7073900" y="3284538"/>
          <p14:tracePt t="24660" x="7073900" y="3287713"/>
          <p14:tracePt t="24660" x="7073900" y="3292475"/>
          <p14:tracePt t="24660" x="7073900" y="3295650"/>
          <p14:tracePt t="24660" x="7073900" y="3300413"/>
          <p14:tracePt t="24660" x="7073900" y="3303588"/>
          <p14:tracePt t="24660" x="7073900" y="3306763"/>
          <p14:tracePt t="24660" x="7078663" y="3306763"/>
          <p14:tracePt t="24660" x="7078663" y="3311525"/>
          <p14:tracePt t="24660" x="7081838" y="3311525"/>
          <p14:tracePt t="24660" x="7081838" y="3314700"/>
          <p14:tracePt t="24660" x="7081838" y="3319463"/>
          <p14:tracePt t="24660" x="7086600" y="3322638"/>
          <p14:tracePt t="24660" x="7089775" y="3322638"/>
          <p14:tracePt t="24660" x="7089775" y="3327400"/>
          <p14:tracePt t="24660" x="7089775" y="3330575"/>
          <p14:tracePt t="24660" x="7092950" y="3330575"/>
          <p14:tracePt t="24660" x="7092950" y="3333750"/>
          <p14:tracePt t="24660" x="7092950" y="3338513"/>
          <p14:tracePt t="24660" x="7089775" y="3338513"/>
          <p14:tracePt t="24660" x="7081838" y="3338513"/>
          <p14:tracePt t="24660" x="7081838" y="3346450"/>
          <p14:tracePt t="24660" x="7081838" y="3341688"/>
          <p14:tracePt t="24660" x="7078663" y="3341688"/>
          <p14:tracePt t="24660" x="7073900" y="3341688"/>
          <p14:tracePt t="24660" x="7086600" y="3338513"/>
          <p14:tracePt t="24660" x="7073900" y="3338513"/>
          <p14:tracePt t="24660" x="7086600" y="3338513"/>
          <p14:tracePt t="24660" x="7086600" y="3341688"/>
          <p14:tracePt t="24660" x="7078663" y="3341688"/>
          <p14:tracePt t="24660" x="7078663" y="3333750"/>
          <p14:tracePt t="24660" x="7078663" y="3338513"/>
          <p14:tracePt t="24660" x="7081838" y="3338513"/>
          <p14:tracePt t="24660" x="7086600" y="3341688"/>
          <p14:tracePt t="24660" x="7089775" y="3333750"/>
          <p14:tracePt t="24660" x="7097713" y="3330575"/>
          <p14:tracePt t="24660" x="7097713" y="3327400"/>
          <p14:tracePt t="24660" x="7108825" y="3327400"/>
          <p14:tracePt t="24660" x="7116763" y="3322638"/>
          <p14:tracePt t="24660" x="7119938" y="3322638"/>
          <p14:tracePt t="24660" x="7119938" y="3319463"/>
          <p14:tracePt t="24660" x="7127875" y="3319463"/>
          <p14:tracePt t="24660" x="7127875" y="3314700"/>
          <p14:tracePt t="24660" x="7132638" y="3314700"/>
          <p14:tracePt t="24660" x="7132638" y="3311525"/>
          <p14:tracePt t="24660" x="7135813" y="3311525"/>
          <p14:tracePt t="24660" x="7135813" y="3306763"/>
          <p14:tracePt t="24660" x="7140575" y="3306763"/>
          <p14:tracePt t="24660" x="7143750" y="3306763"/>
          <p14:tracePt t="24660" x="7143750" y="3303588"/>
          <p14:tracePt t="24660" x="7143750" y="3300413"/>
          <p14:tracePt t="24660" x="7143750" y="3295650"/>
          <p14:tracePt t="24660" x="7143750" y="3292475"/>
          <p14:tracePt t="24660" x="7140575" y="3292475"/>
          <p14:tracePt t="24660" x="7135813" y="3292475"/>
          <p14:tracePt t="24660" x="7132638" y="3287713"/>
          <p14:tracePt t="24660" x="7124700" y="3287713"/>
          <p14:tracePt t="24660" x="7124700" y="3284538"/>
          <p14:tracePt t="24660" x="7116763" y="3284538"/>
          <p14:tracePt t="24660" x="7116763" y="3279775"/>
          <p14:tracePt t="24660" x="7113588" y="3279775"/>
          <p14:tracePt t="24660" x="7108825" y="3279775"/>
          <p14:tracePt t="24660" x="7105650" y="3279775"/>
          <p14:tracePt t="24660" x="7105650" y="3276600"/>
          <p14:tracePt t="24660" x="7100888" y="3276600"/>
          <p14:tracePt t="24660" x="7100888" y="3273425"/>
          <p14:tracePt t="24660" x="7092950" y="3273425"/>
          <p14:tracePt t="24660" x="7086600" y="3268663"/>
          <p14:tracePt t="24660" x="7086600" y="3265488"/>
          <p14:tracePt t="24660" x="7086600" y="3260725"/>
          <p14:tracePt t="24660" x="7081838" y="3260725"/>
          <p14:tracePt t="24660" x="7078663" y="3260725"/>
          <p14:tracePt t="24660" x="7078663" y="3257550"/>
          <p14:tracePt t="24660" x="7073900" y="3257550"/>
          <p14:tracePt t="24660" x="7070725" y="3257550"/>
          <p14:tracePt t="24660" x="7065963" y="3257550"/>
          <p14:tracePt t="24660" x="7062788" y="3257550"/>
          <p14:tracePt t="24660" x="7059613" y="3257550"/>
          <p14:tracePt t="24660" x="7054850" y="3257550"/>
          <p14:tracePt t="24660" x="7051675" y="3257550"/>
          <p14:tracePt t="24660" x="7046913" y="3252788"/>
          <p14:tracePt t="24660" x="7035800" y="3252788"/>
          <p14:tracePt t="24660" x="7032625" y="3252788"/>
          <p14:tracePt t="24660" x="7024688" y="3252788"/>
          <p14:tracePt t="24660" x="7019925" y="3252788"/>
          <p14:tracePt t="24660" x="7011988" y="3252788"/>
          <p14:tracePt t="24660" x="7008813" y="3249613"/>
          <p14:tracePt t="24660" x="7005638" y="3249613"/>
          <p14:tracePt t="24660" x="7000875" y="3249613"/>
          <p14:tracePt t="24660" x="6997700" y="3249613"/>
          <p14:tracePt t="24660" x="6989763" y="3249613"/>
          <p14:tracePt t="24660" x="6985000" y="3246438"/>
          <p14:tracePt t="24660" x="6981825" y="3246438"/>
          <p14:tracePt t="24660" x="6973888" y="3246438"/>
          <p14:tracePt t="24660" x="6970713" y="3246438"/>
          <p14:tracePt t="24660" x="6962775" y="3246438"/>
          <p14:tracePt t="24660" x="6958013" y="3246438"/>
          <p14:tracePt t="24660" x="6950075" y="3246438"/>
          <p14:tracePt t="24660" x="6946900" y="3246438"/>
          <p14:tracePt t="24660" x="6943725" y="3246438"/>
          <p14:tracePt t="24660" x="6938963" y="3246438"/>
          <p14:tracePt t="24660" x="6931025" y="3246438"/>
          <p14:tracePt t="24660" x="6911975" y="3246438"/>
          <p14:tracePt t="24660" x="6908800" y="3246438"/>
          <p14:tracePt t="24660" x="6900863" y="3246438"/>
          <p14:tracePt t="24660" x="6896100" y="3246438"/>
          <p14:tracePt t="24660" x="6889750" y="3246438"/>
          <p14:tracePt t="24660" x="6884988" y="3246438"/>
          <p14:tracePt t="24660" x="6881813" y="3246438"/>
          <p14:tracePt t="24660" x="6873875" y="3249613"/>
          <p14:tracePt t="24660" x="6865938" y="3249613"/>
          <p14:tracePt t="24660" x="6862763" y="3249613"/>
          <p14:tracePt t="24660" x="6850063" y="3249613"/>
          <p14:tracePt t="24660" x="6846888" y="3249613"/>
          <p14:tracePt t="24660" x="6838950" y="3252788"/>
          <p14:tracePt t="24660" x="6835775" y="3252788"/>
          <p14:tracePt t="24660" x="6831013" y="3252788"/>
          <p14:tracePt t="24660" x="6823075" y="3252788"/>
          <p14:tracePt t="24660" x="6815138" y="3252788"/>
          <p14:tracePt t="24660" x="6811963" y="3257550"/>
          <p14:tracePt t="24660" x="6804025" y="3257550"/>
          <p14:tracePt t="24660" x="6800850" y="3257550"/>
          <p14:tracePt t="24660" x="6796088" y="3257550"/>
          <p14:tracePt t="24660" x="6792913" y="3257550"/>
          <p14:tracePt t="24660" x="6788150" y="3257550"/>
          <p14:tracePt t="24660" x="6784975" y="3257550"/>
          <p14:tracePt t="24660" x="6781800" y="3260725"/>
          <p14:tracePt t="24660" x="6777038" y="3260725"/>
          <p14:tracePt t="24660" x="6773863" y="3260725"/>
          <p14:tracePt t="24660" x="6769100" y="3260725"/>
          <p14:tracePt t="24660" x="6765925" y="3260725"/>
          <p14:tracePt t="24660" x="6761163" y="3260725"/>
          <p14:tracePt t="24660" x="6757988" y="3265488"/>
          <p14:tracePt t="24660" x="6754813" y="3265488"/>
          <p14:tracePt t="24660" x="6750050" y="3265488"/>
          <p14:tracePt t="24660" x="6750050" y="3268663"/>
          <p14:tracePt t="24660" x="6746875" y="3268663"/>
          <p14:tracePt t="24660" x="6742113" y="3268663"/>
          <p14:tracePt t="24660" x="6738938" y="3268663"/>
          <p14:tracePt t="24660" x="6734175" y="3273425"/>
          <p14:tracePt t="24660" x="6731000" y="3273425"/>
          <p14:tracePt t="24660" x="6726238" y="3273425"/>
          <p14:tracePt t="24660" x="6723063" y="3273425"/>
          <p14:tracePt t="24660" x="6723063" y="3276600"/>
          <p14:tracePt t="24660" x="6719888" y="3276600"/>
          <p14:tracePt t="24660" x="6715125" y="3276600"/>
          <p14:tracePt t="24660" x="6711950" y="3276600"/>
          <p14:tracePt t="24660" x="6711950" y="3279775"/>
          <p14:tracePt t="24660" x="6707188" y="3279775"/>
          <p14:tracePt t="24660" x="6707188" y="3276600"/>
          <p14:tracePt t="24660" x="6707188" y="3273425"/>
          <p14:tracePt t="24660" x="6707188" y="3268663"/>
          <p14:tracePt t="24660" x="6711950" y="3265488"/>
          <p14:tracePt t="24660" x="6711950" y="3260725"/>
          <p14:tracePt t="24660" x="6715125" y="3260725"/>
          <p14:tracePt t="24660" x="6715125" y="3257550"/>
          <p14:tracePt t="24660" x="6719888" y="3257550"/>
          <p14:tracePt t="24660" x="6719888" y="3252788"/>
          <p14:tracePt t="24660" x="6723063" y="3252788"/>
          <p14:tracePt t="24660" x="6723063" y="3249613"/>
          <p14:tracePt t="24660" x="6726238" y="3249613"/>
          <p14:tracePt t="24660" x="6731000" y="3249613"/>
          <p14:tracePt t="24660" x="6731000" y="3246438"/>
          <p14:tracePt t="24660" x="6734175" y="3246438"/>
          <p14:tracePt t="24660" x="6734175" y="3241675"/>
          <p14:tracePt t="24660" x="6738938" y="3241675"/>
          <p14:tracePt t="24660" x="6742113" y="3238500"/>
          <p14:tracePt t="24660" x="6746875" y="3238500"/>
          <p14:tracePt t="24660" x="6746875" y="3233738"/>
          <p14:tracePt t="24660" x="6750050" y="3233738"/>
          <p14:tracePt t="24660" x="6754813" y="3233738"/>
          <p14:tracePt t="24660" x="6757988" y="3233738"/>
          <p14:tracePt t="24660" x="6761163" y="3233738"/>
          <p14:tracePt t="24660" x="6765925" y="3233738"/>
          <p14:tracePt t="24660" x="6769100" y="3233738"/>
          <p14:tracePt t="24660" x="6773863" y="3238500"/>
          <p14:tracePt t="24660" x="6777038" y="3238500"/>
          <p14:tracePt t="24660" x="6777038" y="3241675"/>
          <p14:tracePt t="24660" x="6781800" y="3241675"/>
          <p14:tracePt t="24660" x="6784975" y="3246438"/>
          <p14:tracePt t="24660" x="6788150" y="3249613"/>
          <p14:tracePt t="24660" x="6792913" y="3249613"/>
          <p14:tracePt t="24660" x="6792913" y="3252788"/>
          <p14:tracePt t="24660" x="6796088" y="3252788"/>
          <p14:tracePt t="24660" x="6800850" y="3257550"/>
          <p14:tracePt t="24660" x="6800850" y="3260725"/>
          <p14:tracePt t="24660" x="6804025" y="3260725"/>
          <p14:tracePt t="24660" x="6804025" y="3265488"/>
          <p14:tracePt t="24660" x="6808788" y="3265488"/>
          <p14:tracePt t="24660" x="6811963" y="3268663"/>
          <p14:tracePt t="24660" x="6811963" y="3273425"/>
          <p14:tracePt t="24660" x="6815138" y="3273425"/>
          <p14:tracePt t="24660" x="6819900" y="3276600"/>
          <p14:tracePt t="24660" x="6823075" y="3279775"/>
          <p14:tracePt t="24660" x="6827838" y="3284538"/>
          <p14:tracePt t="24660" x="6831013" y="3284538"/>
          <p14:tracePt t="24660" x="6831013" y="3287713"/>
          <p14:tracePt t="24660" x="6835775" y="3292475"/>
          <p14:tracePt t="24660" x="6838950" y="3292475"/>
          <p14:tracePt t="24660" x="6838950" y="3295650"/>
          <p14:tracePt t="24660" x="6842125" y="3300413"/>
          <p14:tracePt t="24660" x="6846888" y="3300413"/>
          <p14:tracePt t="24660" x="6850063" y="3300413"/>
          <p14:tracePt t="24660" x="6850063" y="3303588"/>
          <p14:tracePt t="24660" x="6850063" y="3306763"/>
          <p14:tracePt t="24660" x="6854825" y="3306763"/>
          <p14:tracePt t="24660" x="6858000" y="3311525"/>
          <p14:tracePt t="24660" x="6862763" y="3311525"/>
          <p14:tracePt t="24660" x="6865938" y="3314700"/>
          <p14:tracePt t="24660" x="6869113" y="3319463"/>
          <p14:tracePt t="24660" x="6869113" y="3322638"/>
          <p14:tracePt t="24660" x="6873875" y="3322638"/>
          <p14:tracePt t="24660" x="6877050" y="3327400"/>
          <p14:tracePt t="24660" x="6881813" y="3327400"/>
          <p14:tracePt t="24660" x="6884988" y="3330575"/>
          <p14:tracePt t="24660" x="6884988" y="3333750"/>
          <p14:tracePt t="24660" x="6889750" y="3333750"/>
          <p14:tracePt t="24660" x="6889750" y="3338513"/>
          <p14:tracePt t="24660" x="6892925" y="3338513"/>
          <p14:tracePt t="24660" x="6896100" y="3338513"/>
          <p14:tracePt t="24660" x="6900863" y="3341688"/>
          <p14:tracePt t="24660" x="6900863" y="3346450"/>
          <p14:tracePt t="24660" x="6904038" y="3346450"/>
          <p14:tracePt t="24660" x="6908800" y="3349625"/>
          <p14:tracePt t="24660" x="6908800" y="3354388"/>
          <p14:tracePt t="24660" x="6911975" y="3354388"/>
          <p14:tracePt t="24660" x="6916738" y="3354388"/>
          <p14:tracePt t="24660" x="6919913" y="3354388"/>
          <p14:tracePt t="24660" x="6923088" y="3354388"/>
          <p14:tracePt t="24660" x="6923088" y="3357563"/>
          <p14:tracePt t="24660" x="6927850" y="3357563"/>
          <p14:tracePt t="24660" x="6931025" y="3357563"/>
          <p14:tracePt t="24660" x="6935788" y="3357563"/>
          <p14:tracePt t="24660" x="6938963" y="3357563"/>
          <p14:tracePt t="24660" x="6943725" y="3357563"/>
          <p14:tracePt t="24660" x="6946900" y="3357563"/>
          <p14:tracePt t="24660" x="6950075" y="3357563"/>
          <p14:tracePt t="24660" x="6954838" y="3357563"/>
          <p14:tracePt t="24660" x="6958013" y="3357563"/>
          <p14:tracePt t="24660" x="6962775" y="3357563"/>
          <p14:tracePt t="24660" x="6965950" y="3357563"/>
          <p14:tracePt t="24660" x="6970713" y="3357563"/>
          <p14:tracePt t="24660" x="6970713" y="3354388"/>
          <p14:tracePt t="24660" x="6973888" y="3354388"/>
          <p14:tracePt t="24660" x="6978650" y="3354388"/>
          <p14:tracePt t="24660" x="6981825" y="3354388"/>
          <p14:tracePt t="24660" x="6985000" y="3354388"/>
          <p14:tracePt t="24660" x="6989763" y="3354388"/>
          <p14:tracePt t="24660" x="6992938" y="3354388"/>
          <p14:tracePt t="24660" x="6992938" y="3349625"/>
          <p14:tracePt t="24660" x="6997700" y="3349625"/>
          <p14:tracePt t="24660" x="7000875" y="3349625"/>
          <p14:tracePt t="24660" x="7005638" y="3349625"/>
          <p14:tracePt t="24660" x="7005638" y="3346450"/>
          <p14:tracePt t="24660" x="7005638" y="3341688"/>
          <p14:tracePt t="24660" x="7008813" y="3341688"/>
          <p14:tracePt t="24660" x="7008813" y="3338513"/>
          <p14:tracePt t="24660" x="7005638" y="3338513"/>
          <p14:tracePt t="24660" x="7000875" y="3338513"/>
          <p14:tracePt t="24660" x="6997700" y="3338513"/>
          <p14:tracePt t="24660" x="6997700" y="3341688"/>
          <p14:tracePt t="24660" x="6992938" y="3346450"/>
          <p14:tracePt t="24660" x="6989763" y="3346450"/>
          <p14:tracePt t="24660" x="6989763" y="3349625"/>
          <p14:tracePt t="24660" x="6985000" y="3349625"/>
          <p14:tracePt t="24660" x="6985000" y="3354388"/>
          <p14:tracePt t="24660" x="6981825" y="3354388"/>
          <p14:tracePt t="24660" x="6981825" y="3357563"/>
          <p14:tracePt t="24660" x="6978650" y="3357563"/>
          <p14:tracePt t="24660" x="6978650" y="3360738"/>
          <p14:tracePt t="24660" x="6973888" y="3365500"/>
          <p14:tracePt t="24660" x="6973888" y="3368675"/>
          <p14:tracePt t="24660" x="6970713" y="3373438"/>
          <p14:tracePt t="24660" x="6970713" y="3376613"/>
          <p14:tracePt t="24660" x="6965950" y="3376613"/>
          <p14:tracePt t="24660" x="6965950" y="3381375"/>
          <p14:tracePt t="24660" x="6965950" y="3384550"/>
          <p14:tracePt t="24660" x="6962775" y="3387725"/>
          <p14:tracePt t="24660" x="6962775" y="3392488"/>
          <p14:tracePt t="24660" x="6962775" y="3395663"/>
          <p14:tracePt t="24660" x="6962775" y="3400425"/>
          <p14:tracePt t="24660" x="6962775" y="3403600"/>
          <p14:tracePt t="24660" x="6958013" y="3403600"/>
          <p14:tracePt t="24660" x="6958013" y="3408363"/>
          <p14:tracePt t="24660" x="6958013" y="3411538"/>
          <p14:tracePt t="24660" x="6962775" y="3411538"/>
          <p14:tracePt t="24660" x="6965950" y="3411538"/>
          <p14:tracePt t="24660" x="6965950" y="3414713"/>
          <p14:tracePt t="24660" x="6970713" y="3414713"/>
          <p14:tracePt t="24660" x="6973888" y="3414713"/>
          <p14:tracePt t="24660" x="6978650" y="3414713"/>
          <p14:tracePt t="24660" x="6981825" y="3414713"/>
          <p14:tracePt t="24660" x="6985000" y="3414713"/>
          <p14:tracePt t="24660" x="6989763" y="3414713"/>
          <p14:tracePt t="24660" x="6992938" y="3414713"/>
          <p14:tracePt t="24660" x="6997700" y="3414713"/>
          <p14:tracePt t="24660" x="6997700" y="3411538"/>
          <p14:tracePt t="24660" x="7000875" y="3411538"/>
          <p14:tracePt t="24660" x="7005638" y="3411538"/>
          <p14:tracePt t="24660" x="7005638" y="3408363"/>
          <p14:tracePt t="24660" x="7008813" y="3408363"/>
          <p14:tracePt t="24660" x="7011988" y="3403600"/>
          <p14:tracePt t="24660" x="7016750" y="3403600"/>
          <p14:tracePt t="24660" x="7019925" y="3400425"/>
          <p14:tracePt t="24660" x="7024688" y="3400425"/>
          <p14:tracePt t="24660" x="7024688" y="3395663"/>
          <p14:tracePt t="24660" x="7027863" y="3395663"/>
          <p14:tracePt t="24660" x="7027863" y="3392488"/>
          <p14:tracePt t="24660" x="7032625" y="3392488"/>
          <p14:tracePt t="24660" x="7035800" y="3392488"/>
          <p14:tracePt t="24660" x="7038975" y="3387725"/>
          <p14:tracePt t="24660" x="7038975" y="3384550"/>
          <p14:tracePt t="24660" x="7043738" y="3384550"/>
          <p14:tracePt t="24660" x="7043738" y="3381375"/>
          <p14:tracePt t="24660" x="7046913" y="3381375"/>
          <p14:tracePt t="24660" x="7046913" y="3376613"/>
          <p14:tracePt t="24660" x="7051675" y="3376613"/>
          <p14:tracePt t="24660" x="7051675" y="3373438"/>
          <p14:tracePt t="24660" x="7054850" y="3373438"/>
          <p14:tracePt t="24660" x="7054850" y="3368675"/>
          <p14:tracePt t="24660" x="7059613" y="3368675"/>
          <p14:tracePt t="24660" x="7059613" y="3365500"/>
          <p14:tracePt t="24660" x="7062788" y="3365500"/>
          <p14:tracePt t="24660" x="7062788" y="3360738"/>
          <p14:tracePt t="24660" x="7065963" y="3360738"/>
          <p14:tracePt t="24660" x="7065963" y="3357563"/>
          <p14:tracePt t="24660" x="7065963" y="3354388"/>
          <p14:tracePt t="24660" x="7065963" y="3349625"/>
          <p14:tracePt t="24660" x="7065963" y="3346450"/>
          <p14:tracePt t="24660" x="7062788" y="3346450"/>
          <p14:tracePt t="24660" x="7062788" y="3341688"/>
          <p14:tracePt t="24660" x="7062788" y="3338513"/>
          <p14:tracePt t="24660" x="7059613" y="3338513"/>
          <p14:tracePt t="24660" x="7059613" y="3333750"/>
          <p14:tracePt t="24660" x="7054850" y="3333750"/>
          <p14:tracePt t="24660" x="7054850" y="3330575"/>
          <p14:tracePt t="24660" x="7051675" y="3330575"/>
          <p14:tracePt t="24660" x="7046913" y="3327400"/>
          <p14:tracePt t="24660" x="7043738" y="3327400"/>
          <p14:tracePt t="24660" x="7043738" y="3322638"/>
          <p14:tracePt t="24660" x="7038975" y="3322638"/>
          <p14:tracePt t="24660" x="7035800" y="3322638"/>
          <p14:tracePt t="24660" x="7032625" y="3322638"/>
          <p14:tracePt t="24660" x="7032625" y="3327400"/>
          <p14:tracePt t="24660" x="7027863" y="3327400"/>
          <p14:tracePt t="24660" x="7027863" y="3330575"/>
          <p14:tracePt t="24660" x="7027863" y="3333750"/>
          <p14:tracePt t="24660" x="7027863" y="3338513"/>
          <p14:tracePt t="24660" x="7024688" y="3338513"/>
          <p14:tracePt t="24660" x="7024688" y="3341688"/>
          <p14:tracePt t="24660" x="7024688" y="3346450"/>
          <p14:tracePt t="24660" x="7024688" y="3349625"/>
          <p14:tracePt t="24660" x="7019925" y="3354388"/>
          <p14:tracePt t="24660" x="7019925" y="3357563"/>
          <p14:tracePt t="24660" x="7019925" y="3360738"/>
          <p14:tracePt t="24660" x="7019925" y="3365500"/>
          <p14:tracePt t="24660" x="7019925" y="3368675"/>
          <p14:tracePt t="24660" x="7019925" y="3373438"/>
          <p14:tracePt t="24660" x="7024688" y="3373438"/>
          <p14:tracePt t="24660" x="7027863" y="3373438"/>
          <p14:tracePt t="24660" x="7032625" y="3376613"/>
          <p14:tracePt t="24660" x="7035800" y="3376613"/>
          <p14:tracePt t="24660" x="7035800" y="3381375"/>
          <p14:tracePt t="24660" x="7038975" y="3381375"/>
          <p14:tracePt t="24660" x="7043738" y="3381375"/>
          <p14:tracePt t="24660" x="7043738" y="3384550"/>
          <p14:tracePt t="24660" x="7046913" y="3384550"/>
          <p14:tracePt t="24660" x="7051675" y="3384550"/>
          <p14:tracePt t="24660" x="7054850" y="3384550"/>
          <p14:tracePt t="24660" x="7059613" y="3384550"/>
          <p14:tracePt t="24660" x="7062788" y="3384550"/>
          <p14:tracePt t="24660" x="7065963" y="3384550"/>
          <p14:tracePt t="24660" x="7070725" y="3384550"/>
          <p14:tracePt t="24660" x="7073900" y="3384550"/>
          <p14:tracePt t="24660" x="7078663" y="3384550"/>
          <p14:tracePt t="24660" x="7081838" y="3384550"/>
          <p14:tracePt t="24660" x="7086600" y="3384550"/>
          <p14:tracePt t="24660" x="7089775" y="3384550"/>
          <p14:tracePt t="24660" x="7092950" y="3384550"/>
          <p14:tracePt t="24660" x="7097713" y="3384550"/>
          <p14:tracePt t="24660" x="7100888" y="3384550"/>
          <p14:tracePt t="24660" x="7105650" y="3384550"/>
          <p14:tracePt t="24660" x="7105650" y="3381375"/>
          <p14:tracePt t="24660" x="7108825" y="3381375"/>
          <p14:tracePt t="24660" x="7113588" y="3376613"/>
          <p14:tracePt t="24660" x="7116763" y="3376613"/>
          <p14:tracePt t="24660" x="7116763" y="3373438"/>
          <p14:tracePt t="24660" x="7119938" y="3373438"/>
          <p14:tracePt t="24660" x="7119938" y="3368675"/>
          <p14:tracePt t="24660" x="7124700" y="3368675"/>
          <p14:tracePt t="24660" x="7124700" y="3365500"/>
          <p14:tracePt t="24660" x="7124700" y="3360738"/>
          <p14:tracePt t="24660" x="7127875" y="3360738"/>
          <p14:tracePt t="24660" x="7127875" y="3357563"/>
          <p14:tracePt t="24660" x="7127875" y="3354388"/>
          <p14:tracePt t="24660" x="7127875" y="3349625"/>
          <p14:tracePt t="24660" x="7127875" y="3346450"/>
          <p14:tracePt t="24660" x="7124700" y="3346450"/>
          <p14:tracePt t="24660" x="7119938" y="3346450"/>
          <p14:tracePt t="24660" x="7116763" y="3346450"/>
          <p14:tracePt t="24660" x="7113588" y="3346450"/>
          <p14:tracePt t="24660" x="7108825" y="3346450"/>
          <p14:tracePt t="24660" x="7105650" y="3346450"/>
          <p14:tracePt t="24660" x="7100888" y="3346450"/>
          <p14:tracePt t="24660" x="7097713" y="3346450"/>
          <p14:tracePt t="24660" x="7092950" y="3346450"/>
          <p14:tracePt t="24660" x="7089775" y="3346450"/>
          <p14:tracePt t="24660" x="7089775" y="3341688"/>
          <p14:tracePt t="24660" x="7086600" y="3341688"/>
          <p14:tracePt t="24660" x="7081838" y="3341688"/>
          <p14:tracePt t="24660" x="7078663" y="3341688"/>
          <p14:tracePt t="24660" x="7078663" y="3338513"/>
          <p14:tracePt t="24660" x="7073900" y="3338513"/>
          <p14:tracePt t="24660" x="7070725" y="3338513"/>
          <p14:tracePt t="24660" x="7070725" y="3333750"/>
          <p14:tracePt t="24660" x="7065963" y="3333750"/>
          <p14:tracePt t="24660" x="7065963" y="3330575"/>
          <p14:tracePt t="24660" x="7062788" y="3330575"/>
          <p14:tracePt t="24660" x="7059613" y="3330575"/>
          <p14:tracePt t="24660" x="7054850" y="3327400"/>
          <p14:tracePt t="24660" x="7051675" y="3327400"/>
          <p14:tracePt t="24660" x="7051675" y="3322638"/>
          <p14:tracePt t="24660" x="7046913" y="3322638"/>
          <p14:tracePt t="24660" x="7043738" y="3322638"/>
          <p14:tracePt t="24660" x="7043738" y="3319463"/>
          <p14:tracePt t="24660" x="7038975" y="3319463"/>
          <p14:tracePt t="24660" x="7035800" y="3319463"/>
          <p14:tracePt t="24660" x="7035800" y="3314700"/>
          <p14:tracePt t="24660" x="7032625" y="3314700"/>
          <p14:tracePt t="24660" x="7027863" y="3314700"/>
          <p14:tracePt t="24660" x="7024688" y="3314700"/>
          <p14:tracePt t="24660" x="7019925" y="3314700"/>
          <p14:tracePt t="24660" x="7019925" y="3311525"/>
          <p14:tracePt t="24660" x="7016750" y="3311525"/>
          <p14:tracePt t="24660" x="7011988" y="3311525"/>
          <p14:tracePt t="24660" x="7008813" y="3311525"/>
          <p14:tracePt t="24660" x="7005638" y="3311525"/>
          <p14:tracePt t="24660" x="7000875" y="3311525"/>
          <p14:tracePt t="24660" x="6997700" y="3311525"/>
          <p14:tracePt t="24660" x="6992938" y="3311525"/>
          <p14:tracePt t="24660" x="6989763" y="3311525"/>
          <p14:tracePt t="24660" x="6985000" y="3311525"/>
          <p14:tracePt t="24660" x="6981825" y="3311525"/>
          <p14:tracePt t="24660" x="6981825" y="3314700"/>
          <p14:tracePt t="24660" x="6981825" y="3319463"/>
          <p14:tracePt t="24660" x="6978650" y="3322638"/>
          <p14:tracePt t="24660" x="6978650" y="3327400"/>
          <p14:tracePt t="24660" x="6978650" y="3330575"/>
          <p14:tracePt t="24660" x="6978650" y="3333750"/>
          <p14:tracePt t="24660" x="6978650" y="3338513"/>
          <p14:tracePt t="24660" x="6978650" y="3341688"/>
          <p14:tracePt t="24660" x="6978650" y="3346450"/>
          <p14:tracePt t="24660" x="6978650" y="3349625"/>
          <p14:tracePt t="24660" x="6973888" y="3354388"/>
          <p14:tracePt t="24660" x="6973888" y="3357563"/>
          <p14:tracePt t="24660" x="6973888" y="3360738"/>
          <p14:tracePt t="24660" x="6973888" y="3365500"/>
          <p14:tracePt t="24660" x="6973888" y="3368675"/>
          <p14:tracePt t="24660" x="6973888" y="3373438"/>
          <p14:tracePt t="24660" x="6973888" y="3376613"/>
          <p14:tracePt t="24660" x="6973888" y="3381375"/>
          <p14:tracePt t="24660" x="6973888" y="3384550"/>
          <p14:tracePt t="24660" x="6978650" y="3384550"/>
          <p14:tracePt t="24660" x="6978650" y="3387725"/>
          <p14:tracePt t="24660" x="6981825" y="3387725"/>
          <p14:tracePt t="24660" x="6981825" y="3392488"/>
          <p14:tracePt t="24660" x="6985000" y="3392488"/>
          <p14:tracePt t="24660" x="6989763" y="3395663"/>
          <p14:tracePt t="24660" x="6992938" y="3395663"/>
          <p14:tracePt t="24660" x="6992938" y="3400425"/>
          <p14:tracePt t="24660" x="6997700" y="3400425"/>
          <p14:tracePt t="24660" x="7000875" y="3400425"/>
          <p14:tracePt t="24660" x="7005638" y="3403600"/>
          <p14:tracePt t="24660" x="7008813" y="3403600"/>
          <p14:tracePt t="24660" x="7011988" y="3403600"/>
          <p14:tracePt t="24660" x="7016750" y="3403600"/>
          <p14:tracePt t="24660" x="7019925" y="3403600"/>
          <p14:tracePt t="24660" x="7024688" y="3403600"/>
          <p14:tracePt t="24660" x="7027863" y="3403600"/>
          <p14:tracePt t="24660" x="7032625" y="3403600"/>
          <p14:tracePt t="24660" x="7035800" y="3403600"/>
          <p14:tracePt t="24660" x="7038975" y="3403600"/>
          <p14:tracePt t="24660" x="7043738" y="3403600"/>
          <p14:tracePt t="24660" x="7043738" y="3400425"/>
          <p14:tracePt t="24660" x="7046913" y="3400425"/>
          <p14:tracePt t="24660" x="7051675" y="3400425"/>
          <p14:tracePt t="24660" x="7051675" y="3395663"/>
          <p14:tracePt t="24660" x="7054850" y="3395663"/>
          <p14:tracePt t="24660" x="7054850" y="3392488"/>
          <p14:tracePt t="24660" x="7059613" y="3392488"/>
          <p14:tracePt t="24660" x="7059613" y="3387725"/>
          <p14:tracePt t="24660" x="7062788" y="3387725"/>
          <p14:tracePt t="24660" x="7062788" y="3384550"/>
          <p14:tracePt t="24660" x="7062788" y="3381375"/>
          <p14:tracePt t="24660" x="7065963" y="3381375"/>
          <p14:tracePt t="24660" x="7065963" y="3376613"/>
          <p14:tracePt t="24660" x="7065963" y="3373438"/>
          <p14:tracePt t="24660" x="7070725" y="3373438"/>
          <p14:tracePt t="24660" x="7070725" y="3368675"/>
          <p14:tracePt t="24660" x="7070725" y="3365500"/>
          <p14:tracePt t="24660" x="7070725" y="3360738"/>
          <p14:tracePt t="24660" x="7073900" y="3360738"/>
          <p14:tracePt t="24660" x="7073900" y="3357563"/>
          <p14:tracePt t="24660" x="7073900" y="3354388"/>
          <p14:tracePt t="24660" x="7073900" y="3349625"/>
          <p14:tracePt t="24660" x="7073900" y="3346450"/>
          <p14:tracePt t="24660" x="7073900" y="3341688"/>
          <p14:tracePt t="24660" x="7073900" y="3338513"/>
          <p14:tracePt t="24660" x="7073900" y="3333750"/>
          <p14:tracePt t="24660" x="7073900" y="3330575"/>
          <p14:tracePt t="24660" x="7073900" y="3327400"/>
          <p14:tracePt t="24660" x="7070725" y="3327400"/>
          <p14:tracePt t="24660" x="7065963" y="3327400"/>
          <p14:tracePt t="24660" x="7065963" y="3322638"/>
          <p14:tracePt t="24660" x="7065963" y="3319463"/>
          <p14:tracePt t="24660" x="7062788" y="3319463"/>
          <p14:tracePt t="24660" x="7059613" y="3319463"/>
          <p14:tracePt t="24660" x="7059613" y="3314700"/>
          <p14:tracePt t="24660" x="7054850" y="3314700"/>
          <p14:tracePt t="24660" x="7051675" y="3314700"/>
          <p14:tracePt t="24660" x="7046913" y="3311525"/>
          <p14:tracePt t="24660" x="7043738" y="3311525"/>
          <p14:tracePt t="24660" x="7038975" y="3311525"/>
          <p14:tracePt t="24660" x="7038975" y="3306763"/>
          <p14:tracePt t="24660" x="7035800" y="3306763"/>
          <p14:tracePt t="24660" x="7032625" y="3306763"/>
          <p14:tracePt t="24660" x="7027863" y="3306763"/>
          <p14:tracePt t="24660" x="7024688" y="3306763"/>
          <p14:tracePt t="24660" x="7019925" y="3306763"/>
          <p14:tracePt t="24660" x="7016750" y="3306763"/>
          <p14:tracePt t="24660" x="7011988" y="3306763"/>
          <p14:tracePt t="24660" x="7008813" y="3306763"/>
          <p14:tracePt t="24660" x="7005638" y="3306763"/>
          <p14:tracePt t="24660" x="7005638" y="3311525"/>
          <p14:tracePt t="24660" x="7000875" y="3311525"/>
          <p14:tracePt t="24660" x="7000875" y="3314700"/>
          <p14:tracePt t="24660" x="6997700" y="3314700"/>
          <p14:tracePt t="24660" x="6997700" y="3319463"/>
          <p14:tracePt t="24660" x="6997700" y="3322638"/>
          <p14:tracePt t="24660" x="6997700" y="3327400"/>
          <p14:tracePt t="24660" x="6992938" y="3327400"/>
          <p14:tracePt t="24660" x="6992938" y="3330575"/>
          <p14:tracePt t="24660" x="6992938" y="3333750"/>
          <p14:tracePt t="24660" x="6992938" y="3338513"/>
          <p14:tracePt t="24660" x="6997700" y="3341688"/>
          <p14:tracePt t="24660" x="7000875" y="3341688"/>
          <p14:tracePt t="24660" x="7000875" y="3346450"/>
          <p14:tracePt t="24660" x="7005638" y="3346450"/>
          <p14:tracePt t="24660" x="7008813" y="3346450"/>
          <p14:tracePt t="24660" x="7011988" y="3346450"/>
          <p14:tracePt t="24660" x="7016750" y="3346450"/>
          <p14:tracePt t="24660" x="7019925" y="3346450"/>
          <p14:tracePt t="24660" x="7024688" y="3346450"/>
          <p14:tracePt t="24660" x="7027863" y="3346450"/>
          <p14:tracePt t="24660" x="7032625" y="3346450"/>
          <p14:tracePt t="24660" x="7035800" y="3346450"/>
          <p14:tracePt t="24660" x="7038975" y="3346450"/>
          <p14:tracePt t="24660" x="7043738" y="3346450"/>
          <p14:tracePt t="24660" x="7046913" y="3346450"/>
          <p14:tracePt t="24660" x="7051675" y="3346450"/>
          <p14:tracePt t="24660" x="7054850" y="3346450"/>
          <p14:tracePt t="24660" x="7059613" y="3346450"/>
          <p14:tracePt t="24660" x="7062788" y="3346450"/>
          <p14:tracePt t="24660" x="7065963" y="3346450"/>
          <p14:tracePt t="24660" x="7065963" y="3341688"/>
          <p14:tracePt t="24660" x="7070725" y="3341688"/>
          <p14:tracePt t="24660" x="7070725" y="3338513"/>
          <p14:tracePt t="24660" x="7073900" y="3338513"/>
          <p14:tracePt t="24660" x="7073900" y="3333750"/>
          <p14:tracePt t="24660" x="7073900" y="3330575"/>
          <p14:tracePt t="24660" x="7073900" y="3327400"/>
          <p14:tracePt t="24660" x="7070725" y="3322638"/>
          <p14:tracePt t="24660" x="7065963" y="3322638"/>
          <p14:tracePt t="24660" x="7065963" y="3319463"/>
          <p14:tracePt t="24660" x="7062788" y="3319463"/>
          <p14:tracePt t="24660" x="7059613" y="3314700"/>
          <p14:tracePt t="24660" x="7054850" y="3314700"/>
          <p14:tracePt t="24660" x="7051675" y="3314700"/>
          <p14:tracePt t="24660" x="7051675" y="3311525"/>
          <p14:tracePt t="24660" x="7046913" y="3311525"/>
          <p14:tracePt t="24660" x="7043738" y="3311525"/>
          <p14:tracePt t="24660" x="7038975" y="3311525"/>
          <p14:tracePt t="24660" x="7035800" y="3311525"/>
          <p14:tracePt t="24660" x="7032625" y="3311525"/>
          <p14:tracePt t="24660" x="7027863" y="3311525"/>
          <p14:tracePt t="24660" x="7024688" y="3311525"/>
          <p14:tracePt t="24660" x="7019925" y="3311525"/>
          <p14:tracePt t="24660" x="7016750" y="3311525"/>
          <p14:tracePt t="24660" x="7011988" y="3311525"/>
          <p14:tracePt t="24660" x="7008813" y="3311525"/>
          <p14:tracePt t="24660" x="7008813" y="3314700"/>
          <p14:tracePt t="25093" x="7005638" y="3314700"/>
          <p14:tracePt t="25096" x="7005638" y="3319463"/>
          <p14:tracePt t="25099" x="7000875" y="3319463"/>
          <p14:tracePt t="25102" x="7000875" y="3322638"/>
          <p14:tracePt t="25106" x="6997700" y="3322638"/>
          <p14:tracePt t="25109" x="6997700" y="3327400"/>
          <p14:tracePt t="25112" x="6992938" y="3327400"/>
          <p14:tracePt t="25116" x="6992938" y="3330575"/>
          <p14:tracePt t="25119" x="6989763" y="3330575"/>
          <p14:tracePt t="25122" x="6989763" y="3333750"/>
          <p14:tracePt t="25128" x="6985000" y="3333750"/>
          <p14:tracePt t="25130" x="6985000" y="3338513"/>
          <p14:tracePt t="25137" x="6981825" y="3341688"/>
          <p14:tracePt t="25144" x="6981825" y="3346450"/>
          <p14:tracePt t="25149" x="6981825" y="3349625"/>
          <p14:tracePt t="25158" x="6981825" y="3354388"/>
          <p14:tracePt t="25167" x="6981825" y="3357563"/>
          <p14:tracePt t="25177" x="6981825" y="3360738"/>
          <p14:tracePt t="25189" x="6981825" y="3365500"/>
          <p14:tracePt t="25200" x="6981825" y="3368675"/>
          <p14:tracePt t="25207" x="6981825" y="3373438"/>
          <p14:tracePt t="25211" x="6985000" y="3373438"/>
          <p14:tracePt t="25217" x="6985000" y="3376613"/>
          <p14:tracePt t="25220" x="6989763" y="3376613"/>
          <p14:tracePt t="25223" x="6989763" y="3381375"/>
          <p14:tracePt t="25226" x="6992938" y="3381375"/>
          <p14:tracePt t="25229" x="6997700" y="3381375"/>
          <p14:tracePt t="25235" x="6997700" y="3384550"/>
          <p14:tracePt t="25236" x="7000875" y="3384550"/>
          <p14:tracePt t="25239" x="7005638" y="3384550"/>
          <p14:tracePt t="25244" x="7008813" y="3384550"/>
          <p14:tracePt t="25247" x="7008813" y="3387725"/>
          <p14:tracePt t="25249" x="7011988" y="3387725"/>
          <p14:tracePt t="25255" x="7016750" y="3387725"/>
          <p14:tracePt t="25258" x="7019925" y="3387725"/>
          <p14:tracePt t="25270" x="7024688" y="3387725"/>
          <p14:tracePt t="25277" x="7024688" y="3392488"/>
          <p14:tracePt t="25287" x="7027863" y="3392488"/>
          <p14:tracePt t="25327" x="7032625" y="3392488"/>
          <p14:tracePt t="25334" x="7035800" y="3392488"/>
          <p14:tracePt t="25342" x="7038975" y="3392488"/>
          <p14:tracePt t="25347" x="7038975" y="3387725"/>
          <p14:tracePt t="25349" x="7043738" y="3387725"/>
          <p14:tracePt t="25353" x="7043738" y="3384550"/>
          <p14:tracePt t="25354" x="7046913" y="3384550"/>
          <p14:tracePt t="25359" x="7046913" y="3381375"/>
          <p14:tracePt t="25360" x="7051675" y="3381375"/>
          <p14:tracePt t="25365" x="7051675" y="3376613"/>
          <p14:tracePt t="25367" x="7054850" y="3376613"/>
          <p14:tracePt t="25372" x="7059613" y="3373438"/>
          <p14:tracePt t="25378" x="7059613" y="3368675"/>
          <p14:tracePt t="25380" x="7062788" y="3368675"/>
          <p14:tracePt t="25383" x="7062788" y="3365500"/>
          <p14:tracePt t="25390" x="7065963" y="3365500"/>
          <p14:tracePt t="25394" x="7065963" y="3360738"/>
          <p14:tracePt t="25401" x="7065963" y="3357563"/>
          <p14:tracePt t="25409" x="7065963" y="3354388"/>
          <p14:tracePt t="25418" x="7070725" y="3349625"/>
          <p14:tracePt t="25435" x="7070725" y="3346450"/>
          <p14:tracePt t="25511" x="7070725" y="3341688"/>
          <p14:tracePt t="25514" x="7065963" y="3341688"/>
          <p14:tracePt t="25528" x="7062788" y="3341688"/>
          <p14:tracePt t="25534" x="7059613" y="3341688"/>
          <p14:tracePt t="25541" x="7059613" y="3338513"/>
          <p14:tracePt t="25542" x="7054850" y="3338513"/>
          <p14:tracePt t="25551" x="7051675" y="3338513"/>
          <p14:tracePt t="25560" x="7046913" y="3338513"/>
          <p14:tracePt t="25569" x="7043738" y="3338513"/>
          <p14:tracePt t="25581" x="7038975" y="3338513"/>
          <p14:tracePt t="25593" x="7035800" y="3338513"/>
          <p14:tracePt t="25597" x="7035800" y="3333750"/>
          <p14:tracePt t="25620" x="7032625" y="3333750"/>
          <p14:tracePt t="25634" x="7027863" y="3333750"/>
          <p14:tracePt t="25644" x="7024688" y="3333750"/>
          <p14:tracePt t="25655" x="7019925" y="3333750"/>
          <p14:tracePt t="25662" x="7016750" y="3333750"/>
          <p14:tracePt t="25673" x="7011988" y="3333750"/>
          <p14:tracePt t="25685" x="7008813" y="3333750"/>
          <p14:tracePt t="25692" x="7008813" y="3338513"/>
          <p14:tracePt t="25696" x="7005638" y="3338513"/>
          <p14:tracePt t="25703" x="7005638" y="3341688"/>
          <p14:tracePt t="25706" x="7000875" y="3341688"/>
          <p14:tracePt t="25711" x="7000875" y="3346450"/>
          <p14:tracePt t="25721" x="6997700" y="3346450"/>
          <p14:tracePt t="25722" x="6997700" y="3349625"/>
          <p14:tracePt t="25730" x="6997700" y="3354388"/>
          <p14:tracePt t="25737" x="6997700" y="3357563"/>
          <p14:tracePt t="25742" x="6997700" y="3360738"/>
          <p14:tracePt t="25747" x="6997700" y="3365500"/>
          <p14:tracePt t="25752" x="6997700" y="3368675"/>
          <p14:tracePt t="25757" x="6997700" y="3373438"/>
          <p14:tracePt t="25763" x="6997700" y="3376613"/>
          <p14:tracePt t="25772" x="7000875" y="3381375"/>
          <p14:tracePt t="25777" x="7000875" y="3384550"/>
          <p14:tracePt t="25780" x="7005638" y="3384550"/>
          <p14:tracePt t="25783" x="7005638" y="3387725"/>
          <p14:tracePt t="25785" x="7008813" y="3387725"/>
          <p14:tracePt t="25788" x="7008813" y="3392488"/>
          <p14:tracePt t="25791" x="7011988" y="3392488"/>
          <p14:tracePt t="25795" x="7016750" y="3395663"/>
          <p14:tracePt t="25801" x="7019925" y="3395663"/>
          <p14:tracePt t="25802" x="7019925" y="3400425"/>
          <p14:tracePt t="25803" x="7024688" y="3400425"/>
          <p14:tracePt t="25805" x="7024688" y="3403600"/>
          <p14:tracePt t="25806" x="7027863" y="3403600"/>
          <p14:tracePt t="25810" x="7032625" y="3403600"/>
          <p14:tracePt t="25812" x="7032625" y="3408363"/>
          <p14:tracePt t="25814" x="7035800" y="3408363"/>
          <p14:tracePt t="25819" x="7038975" y="3408363"/>
          <p14:tracePt t="25822" x="7038975" y="3411538"/>
          <p14:tracePt t="25824" x="7043738" y="3411538"/>
          <p14:tracePt t="25828" x="7046913" y="3411538"/>
          <p14:tracePt t="25836" x="7051675" y="3411538"/>
          <p14:tracePt t="25841" x="7054850" y="3411538"/>
          <p14:tracePt t="25844" x="7054850" y="3414713"/>
          <p14:tracePt t="25849" x="7059613" y="3414713"/>
          <p14:tracePt t="25864" x="7062788" y="3414713"/>
          <p14:tracePt t="25872" x="7065963" y="3414713"/>
          <p14:tracePt t="25883" x="7065963" y="3411538"/>
          <p14:tracePt t="25885" x="7070725" y="3411538"/>
          <p14:tracePt t="25890" x="7073900" y="3408363"/>
          <p14:tracePt t="25895" x="7073900" y="3403600"/>
          <p14:tracePt t="25900" x="7073900" y="3400425"/>
          <p14:tracePt t="25901" x="7078663" y="3400425"/>
          <p14:tracePt t="25902" x="7078663" y="3395663"/>
          <p14:tracePt t="25905" x="7081838" y="3392488"/>
          <p14:tracePt t="25908" x="7081838" y="3387725"/>
          <p14:tracePt t="25912" x="7086600" y="3384550"/>
          <p14:tracePt t="25916" x="7086600" y="3381375"/>
          <p14:tracePt t="25918" x="7089775" y="3381375"/>
          <p14:tracePt t="25919" x="7089775" y="3376613"/>
          <p14:tracePt t="25924" x="7089775" y="3373438"/>
          <p14:tracePt t="25927" x="7089775" y="3368675"/>
          <p14:tracePt t="25930" x="7092950" y="3365500"/>
          <p14:tracePt t="25934" x="7092950" y="3360738"/>
          <p14:tracePt t="25939" x="7092950" y="3357563"/>
          <p14:tracePt t="25941" x="7092950" y="3354388"/>
          <p14:tracePt t="25945" x="7092950" y="3349625"/>
          <p14:tracePt t="25948" x="7092950" y="3346450"/>
          <p14:tracePt t="25953" x="7092950" y="3341688"/>
          <p14:tracePt t="25956" x="7092950" y="3338513"/>
          <p14:tracePt t="25960" x="7092950" y="3333750"/>
          <p14:tracePt t="25964" x="7092950" y="3330575"/>
          <p14:tracePt t="25968" x="7092950" y="3327400"/>
          <p14:tracePt t="25973" x="7092950" y="3322638"/>
          <p14:tracePt t="25977" x="7092950" y="3319463"/>
          <p14:tracePt t="25980" x="7092950" y="3314700"/>
          <p14:tracePt t="25983" x="7089775" y="3314700"/>
          <p14:tracePt t="25986" x="7089775" y="3311525"/>
          <p14:tracePt t="25987" x="7086600" y="3311525"/>
          <p14:tracePt t="25988" x="7086600" y="3306763"/>
          <p14:tracePt t="25993" x="7081838" y="3306763"/>
          <p14:tracePt t="25995" x="7081838" y="3303588"/>
          <p14:tracePt t="25998" x="7078663" y="3303588"/>
          <p14:tracePt t="26001" x="7078663" y="3300413"/>
          <p14:tracePt t="26005" x="7073900" y="3300413"/>
          <p14:tracePt t="26013" x="7070725" y="3300413"/>
          <p14:tracePt t="26025" x="7070725" y="3295650"/>
          <p14:tracePt t="26033" x="7065963" y="3295650"/>
          <p14:tracePt t="26046" x="7062788" y="3295650"/>
          <p14:tracePt t="26054" x="7059613" y="3295650"/>
          <p14:tracePt t="26057" x="7059613" y="3300413"/>
          <p14:tracePt t="26061" x="7054850" y="3300413"/>
          <p14:tracePt t="26063" x="7054850" y="3303588"/>
          <p14:tracePt t="26066" x="7051675" y="3303588"/>
          <p14:tracePt t="26067" x="7051675" y="3306763"/>
          <p14:tracePt t="26070" x="7046913" y="3311525"/>
          <p14:tracePt t="26074" x="7046913" y="3314700"/>
          <p14:tracePt t="26076" x="7043738" y="3314700"/>
          <p14:tracePt t="26077" x="7043738" y="3319463"/>
          <p14:tracePt t="26080" x="7038975" y="3319463"/>
          <p14:tracePt t="26081" x="7038975" y="3322638"/>
          <p14:tracePt t="26085" x="7035800" y="3327400"/>
          <p14:tracePt t="26088" x="7035800" y="3330575"/>
          <p14:tracePt t="26090" x="7032625" y="3330575"/>
          <p14:tracePt t="26091" x="7032625" y="3333750"/>
          <p14:tracePt t="26094" x="7027863" y="3333750"/>
          <p14:tracePt t="26095" x="7027863" y="3338513"/>
          <p14:tracePt t="26101" x="7024688" y="3341688"/>
          <p14:tracePt t="26107" x="7024688" y="3346450"/>
          <p14:tracePt t="26111" x="7019925" y="3346450"/>
          <p14:tracePt t="26114" x="7019925" y="3349625"/>
          <p14:tracePt t="26133" x="7019925" y="3354388"/>
          <p14:tracePt t="26140" x="7019925" y="3357563"/>
          <p14:tracePt t="26150" x="7019925" y="3360738"/>
          <p14:tracePt t="26157" x="7019925" y="3365500"/>
          <p14:tracePt t="26163" x="7019925" y="3368675"/>
          <p14:tracePt t="26167" x="7019925" y="3373438"/>
          <p14:tracePt t="26171" x="7024688" y="3373438"/>
          <p14:tracePt t="26174" x="7024688" y="3376613"/>
          <p14:tracePt t="26175" x="7027863" y="3376613"/>
          <p14:tracePt t="26181" x="7032625" y="3381375"/>
          <p14:tracePt t="26184" x="7032625" y="3384550"/>
          <p14:tracePt t="26185" x="7035800" y="3384550"/>
          <p14:tracePt t="26189" x="7038975" y="3384550"/>
          <p14:tracePt t="26191" x="7038975" y="3387725"/>
          <p14:tracePt t="26194" x="7043738" y="3387725"/>
          <p14:tracePt t="26199" x="7046913" y="3387725"/>
          <p14:tracePt t="26200" x="7046913" y="3392488"/>
          <p14:tracePt t="26203" x="7051675" y="3392488"/>
          <p14:tracePt t="26207" x="7051675" y="3395663"/>
          <p14:tracePt t="26208" x="7054850" y="3395663"/>
          <p14:tracePt t="26213" x="7059613" y="3395663"/>
          <p14:tracePt t="26218" x="7062788" y="3395663"/>
          <p14:tracePt t="26223" x="7065963" y="3395663"/>
          <p14:tracePt t="26228" x="7070725" y="3395663"/>
          <p14:tracePt t="26233" x="7073900" y="3395663"/>
          <p14:tracePt t="26236" x="7078663" y="3395663"/>
          <p14:tracePt t="26239" x="7081838" y="3395663"/>
          <p14:tracePt t="26242" x="7086600" y="3395663"/>
          <p14:tracePt t="26246" x="7089775" y="3395663"/>
          <p14:tracePt t="26250" x="7092950" y="3395663"/>
          <p14:tracePt t="26252" x="7097713" y="3395663"/>
          <p14:tracePt t="26256" x="7097713" y="3392488"/>
          <p14:tracePt t="26257" x="7100888" y="3392488"/>
          <p14:tracePt t="26260" x="7100888" y="3387725"/>
          <p14:tracePt t="26261" x="7105650" y="3387725"/>
          <p14:tracePt t="26266" x="7108825" y="3387725"/>
          <p14:tracePt t="26270" x="7108825" y="3384550"/>
          <p14:tracePt t="26271" x="7113588" y="3384550"/>
          <p14:tracePt t="26274" x="7113588" y="3381375"/>
          <p14:tracePt t="26276" x="7116763" y="3381375"/>
          <p14:tracePt t="26279" x="7116763" y="3376613"/>
          <p14:tracePt t="26281" x="7119938" y="3376613"/>
          <p14:tracePt t="26283" x="7119938" y="3373438"/>
          <p14:tracePt t="26286" x="7119938" y="3368675"/>
          <p14:tracePt t="26291" x="7119938" y="3365500"/>
          <p14:tracePt t="26292" x="7124700" y="3365500"/>
          <p14:tracePt t="26295" x="7124700" y="3360738"/>
          <p14:tracePt t="26300" x="7124700" y="3357563"/>
          <p14:tracePt t="26304" x="7124700" y="3354388"/>
          <p14:tracePt t="26307" x="7124700" y="3349625"/>
          <p14:tracePt t="26312" x="7124700" y="3346450"/>
          <p14:tracePt t="26320" x="7124700" y="3341688"/>
          <p14:tracePt t="26325" x="7124700" y="3338513"/>
          <p14:tracePt t="26331" x="7124700" y="3333750"/>
          <p14:tracePt t="26334" x="7119938" y="3333750"/>
          <p14:tracePt t="26338" x="7116763" y="3333750"/>
          <p14:tracePt t="26342" x="7116763" y="3330575"/>
          <p14:tracePt t="26346" x="7113588" y="3330575"/>
          <p14:tracePt t="26352" x="7108825" y="3330575"/>
          <p14:tracePt t="26352" x="7108825" y="3327400"/>
          <p14:tracePt t="26355" x="7105650" y="3327400"/>
          <p14:tracePt t="26359" x="7100888" y="3327400"/>
          <p14:tracePt t="26361" x="7097713" y="3327400"/>
          <p14:tracePt t="26362" x="7097713" y="3322638"/>
          <p14:tracePt t="26364" x="7092950" y="3322638"/>
          <p14:tracePt t="26367" x="7089775" y="3322638"/>
          <p14:tracePt t="26371" x="7086600" y="3322638"/>
          <p14:tracePt t="26372" x="7081838" y="3322638"/>
          <p14:tracePt t="26374" x="7078663" y="3322638"/>
          <p14:tracePt t="26376" x="7073900" y="3322638"/>
          <p14:tracePt t="26378" x="7070725" y="3322638"/>
          <p14:tracePt t="26381" x="7065963" y="3322638"/>
          <p14:tracePt t="26383" x="7062788" y="3322638"/>
          <p14:tracePt t="26385" x="7059613" y="3322638"/>
          <p14:tracePt t="26387" x="7054850" y="3322638"/>
          <p14:tracePt t="26389" x="7051675" y="3322638"/>
          <p14:tracePt t="26390" x="7051675" y="3327400"/>
          <p14:tracePt t="26392" x="7046913" y="3327400"/>
          <p14:tracePt t="26393" x="7043738" y="3327400"/>
          <p14:tracePt t="26395" x="7043738" y="3330575"/>
          <p14:tracePt t="26396" x="7038975" y="3330575"/>
          <p14:tracePt t="26399" x="7035800" y="3330575"/>
          <p14:tracePt t="26401" x="7032625" y="3333750"/>
          <p14:tracePt t="26402" x="7027863" y="3333750"/>
          <p14:tracePt t="26405" x="7024688" y="3338513"/>
          <p14:tracePt t="26409" x="7019925" y="3338513"/>
          <p14:tracePt t="26410" x="7019925" y="3341688"/>
          <p14:tracePt t="26411" x="7016750" y="3341688"/>
          <p14:tracePt t="26416" x="7011988" y="3341688"/>
          <p14:tracePt t="26417" x="7011988" y="3346450"/>
          <p14:tracePt t="26421" x="7008813" y="3346450"/>
          <p14:tracePt t="26422" x="7008813" y="3349625"/>
          <p14:tracePt t="26425" x="7005638" y="3349625"/>
          <p14:tracePt t="26429" x="7005638" y="3354388"/>
          <p14:tracePt t="26440" x="7005638" y="3357563"/>
          <p14:tracePt t="26449" x="7000875" y="3357563"/>
          <p14:tracePt t="26462" x="7000875" y="3360738"/>
          <p14:tracePt t="26468" x="7000875" y="3365500"/>
          <p14:tracePt t="26483" x="7000875" y="3368675"/>
          <p14:tracePt t="26499" x="7000875" y="3373438"/>
          <p14:tracePt t="26501" x="7005638" y="3373438"/>
          <p14:tracePt t="26517" x="7008813" y="3373438"/>
          <p14:tracePt t="26533" x="7011988" y="3373438"/>
          <p14:tracePt t="26653" x="7016750" y="3373438"/>
          <p14:tracePt t="26669" x="7019925" y="3373438"/>
          <p14:tracePt t="27220" x="7024688" y="3373438"/>
          <p14:tracePt t="27237" x="7027863" y="3373438"/>
          <p14:tracePt t="27248" x="7032625" y="3373438"/>
          <p14:tracePt t="27256" x="7035800" y="3373438"/>
          <p14:tracePt t="27263" x="7038975" y="3373438"/>
          <p14:tracePt t="27275" x="7043738" y="3373438"/>
          <p14:tracePt t="27328" x="7046913" y="3373438"/>
          <p14:tracePt t="32200" x="7051675" y="3373438"/>
          <p14:tracePt t="32244" x="7054850" y="3373438"/>
          <p14:tracePt t="32269" x="7054850" y="3368675"/>
          <p14:tracePt t="32276" x="7059613" y="3368675"/>
          <p14:tracePt t="32291" x="7062788" y="3365500"/>
          <p14:tracePt t="32304" x="7065963" y="3365500"/>
          <p14:tracePt t="32324" x="7065963" y="3360738"/>
          <p14:tracePt t="32327" x="7070725" y="3360738"/>
          <p14:tracePt t="32574" x="7070725" y="3357563"/>
          <p14:tracePt t="32607" x="7073900" y="3357563"/>
          <p14:tracePt t="32618" x="7073900" y="3354388"/>
          <p14:tracePt t="32660" x="7073900" y="3357563"/>
          <p14:tracePt t="32667" x="7073900" y="3360738"/>
          <p14:tracePt t="32672" x="7073900" y="3365500"/>
          <p14:tracePt t="32675" x="7073900" y="3368675"/>
          <p14:tracePt t="32678" x="7073900" y="3373438"/>
          <p14:tracePt t="32681" x="7073900" y="3376613"/>
          <p14:tracePt t="32683" x="7073900" y="3381375"/>
          <p14:tracePt t="32686" x="7073900" y="3384550"/>
          <p14:tracePt t="32689" x="7073900" y="3387725"/>
          <p14:tracePt t="32691" x="7073900" y="3392488"/>
          <p14:tracePt t="32694" x="7073900" y="3395663"/>
          <p14:tracePt t="32696" x="7073900" y="3400425"/>
          <p14:tracePt t="32698" x="7073900" y="3403600"/>
          <p14:tracePt t="32700" x="7073900" y="3408363"/>
          <p14:tracePt t="32702" x="7073900" y="3411538"/>
          <p14:tracePt t="32705" x="7073900" y="3414713"/>
          <p14:tracePt t="32706" x="7073900" y="3419475"/>
          <p14:tracePt t="32707" x="7073900" y="3422650"/>
          <p14:tracePt t="32710" x="7073900" y="3427413"/>
          <p14:tracePt t="32711" x="7073900" y="3430588"/>
          <p14:tracePt t="32713" x="7073900" y="3435350"/>
          <p14:tracePt t="32715" x="7073900" y="3438525"/>
          <p14:tracePt t="32717" x="7070725" y="3443288"/>
          <p14:tracePt t="32718" x="7070725" y="3446463"/>
          <p14:tracePt t="32720" x="7070725" y="3449638"/>
          <p14:tracePt t="32722" x="7065963" y="3454400"/>
          <p14:tracePt t="32724" x="7065963" y="3457575"/>
          <p14:tracePt t="32725" x="7062788" y="3462338"/>
          <p14:tracePt t="32727" x="7062788" y="3465513"/>
          <p14:tracePt t="32728" x="7062788" y="3470275"/>
          <p14:tracePt t="32730" x="7062788" y="3473450"/>
          <p14:tracePt t="32731" x="7062788" y="3476625"/>
          <p14:tracePt t="32734" x="7059613" y="3481388"/>
          <p14:tracePt t="32735" x="7059613" y="3484563"/>
          <p14:tracePt t="32736" x="7059613" y="3489325"/>
          <p14:tracePt t="32738" x="7059613" y="3492500"/>
          <p14:tracePt t="32739" x="7054850" y="3497263"/>
          <p14:tracePt t="32741" x="7054850" y="3500438"/>
          <p14:tracePt t="32742" x="7054850" y="3503613"/>
          <p14:tracePt t="32744" x="7051675" y="3508375"/>
          <p14:tracePt t="32745" x="7051675" y="3511550"/>
          <p14:tracePt t="32747" x="7051675" y="3516313"/>
          <p14:tracePt t="32748" x="7046913" y="3519488"/>
          <p14:tracePt t="32750" x="7046913" y="3524250"/>
          <p14:tracePt t="32752" x="7046913" y="3530600"/>
          <p14:tracePt t="32753" x="7046913" y="3535363"/>
          <p14:tracePt t="32754" x="7043738" y="3538538"/>
          <p14:tracePt t="32755" x="7043738" y="3543300"/>
          <p14:tracePt t="32756" x="7043738" y="3546475"/>
          <p14:tracePt t="32757" x="7043738" y="3551238"/>
          <p14:tracePt t="32758" x="7038975" y="3554413"/>
          <p14:tracePt t="32759" x="7038975" y="3557588"/>
          <p14:tracePt t="32760" x="7038975" y="3562350"/>
          <p14:tracePt t="32761" x="7038975" y="3565525"/>
          <p14:tracePt t="32762" x="7038975" y="3570288"/>
          <p14:tracePt t="32763" x="7035800" y="3573463"/>
          <p14:tracePt t="32764" x="7035800" y="3578225"/>
          <p14:tracePt t="32765" x="7035800" y="3581400"/>
          <p14:tracePt t="32767" x="7035800" y="3592513"/>
          <p14:tracePt t="32769" x="7035800" y="3597275"/>
          <p14:tracePt t="32770" x="7032625" y="3605213"/>
          <p14:tracePt t="32771" x="7032625" y="3608388"/>
          <p14:tracePt t="32772" x="7032625" y="3611563"/>
          <p14:tracePt t="32773" x="7032625" y="3619500"/>
          <p14:tracePt t="32774" x="7032625" y="3624263"/>
          <p14:tracePt t="32775" x="7027863" y="3627438"/>
          <p14:tracePt t="32776" x="7027863" y="3635375"/>
          <p14:tracePt t="32777" x="7027863" y="3638550"/>
          <p14:tracePt t="32778" x="7027863" y="3643313"/>
          <p14:tracePt t="32779" x="7027863" y="3651250"/>
          <p14:tracePt t="32780" x="7027863" y="3654425"/>
          <p14:tracePt t="32781" x="7027863" y="3659188"/>
          <p14:tracePt t="32782" x="7027863" y="3667125"/>
          <p14:tracePt t="32784" x="7024688" y="3673475"/>
          <p14:tracePt t="32785" x="7024688" y="3681413"/>
          <p14:tracePt t="32786" x="7024688" y="3686175"/>
          <p14:tracePt t="32787" x="7024688" y="3694113"/>
          <p14:tracePt t="32788" x="7024688" y="3697288"/>
          <p14:tracePt t="32789" x="7024688" y="3708400"/>
          <p14:tracePt t="32790" x="7024688" y="3713163"/>
          <p14:tracePt t="32791" x="7019925" y="3721100"/>
          <p14:tracePt t="32792" x="7019925" y="3724275"/>
          <p14:tracePt t="32793" x="7019925" y="3732213"/>
          <p14:tracePt t="32794" x="7019925" y="3735388"/>
          <p14:tracePt t="32795" x="7019925" y="3743325"/>
          <p14:tracePt t="32796" x="7019925" y="3748088"/>
          <p14:tracePt t="32797" x="7019925" y="3754438"/>
          <p14:tracePt t="32798" x="7016750" y="3759200"/>
          <p14:tracePt t="32799" x="7016750" y="3767138"/>
          <p14:tracePt t="32801" x="7016750" y="3778250"/>
          <p14:tracePt t="32802" x="7016750" y="3781425"/>
          <p14:tracePt t="32804" x="7016750" y="3794125"/>
          <p14:tracePt t="32805" x="7008813" y="3805238"/>
          <p14:tracePt t="32806" x="7008813" y="3808413"/>
          <p14:tracePt t="32807" x="7008813" y="3813175"/>
          <p14:tracePt t="32808" x="7008813" y="3821113"/>
          <p14:tracePt t="32809" x="7008813" y="3824288"/>
          <p14:tracePt t="32810" x="7008813" y="3832225"/>
          <p14:tracePt t="32811" x="7005638" y="3835400"/>
          <p14:tracePt t="32812" x="7005638" y="3840163"/>
          <p14:tracePt t="32813" x="7005638" y="3848100"/>
          <p14:tracePt t="32814" x="7000875" y="3851275"/>
          <p14:tracePt t="32815" x="7000875" y="3859213"/>
          <p14:tracePt t="32817" x="7000875" y="3867150"/>
          <p14:tracePt t="32819" x="7000875" y="3878263"/>
          <p14:tracePt t="32820" x="6997700" y="3883025"/>
          <p14:tracePt t="32821" x="6997700" y="3886200"/>
          <p14:tracePt t="32822" x="6997700" y="3890963"/>
          <p14:tracePt t="32823" x="6992938" y="3902075"/>
          <p14:tracePt t="32824" x="6992938" y="3905250"/>
          <p14:tracePt t="32825" x="6989763" y="3910013"/>
          <p14:tracePt t="32826" x="6989763" y="3913188"/>
          <p14:tracePt t="32827" x="6989763" y="3917950"/>
          <p14:tracePt t="32828" x="6985000" y="3921125"/>
          <p14:tracePt t="32829" x="6985000" y="3924300"/>
          <p14:tracePt t="32830" x="6985000" y="3932238"/>
          <p14:tracePt t="32831" x="6985000" y="3937000"/>
          <p14:tracePt t="32832" x="6985000" y="3940175"/>
          <p14:tracePt t="32834" x="6981825" y="3948113"/>
          <p14:tracePt t="32835" x="6978650" y="3951288"/>
          <p14:tracePt t="32837" x="6978650" y="3956050"/>
          <p14:tracePt t="32838" x="6973888" y="3963988"/>
          <p14:tracePt t="32839" x="6973888" y="3967163"/>
          <p14:tracePt t="32841" x="6970713" y="3971925"/>
          <p14:tracePt t="32842" x="6965950" y="3975100"/>
          <p14:tracePt t="32843" x="6965950" y="3978275"/>
          <p14:tracePt t="32844" x="6965950" y="3983038"/>
          <p14:tracePt t="32845" x="6965950" y="3986213"/>
          <p14:tracePt t="32846" x="6962775" y="3990975"/>
          <p14:tracePt t="32847" x="6962775" y="3994150"/>
          <p14:tracePt t="32848" x="6958013" y="3994150"/>
          <p14:tracePt t="32849" x="6958013" y="3998913"/>
          <p14:tracePt t="32851" x="6954838" y="4005263"/>
          <p14:tracePt t="32853" x="6950075" y="4010025"/>
          <p14:tracePt t="32854" x="6950075" y="4013200"/>
          <p14:tracePt t="32855" x="6950075" y="4017963"/>
          <p14:tracePt t="32856" x="6946900" y="4017963"/>
          <p14:tracePt t="32857" x="6946900" y="4021138"/>
          <p14:tracePt t="32859" x="6943725" y="4025900"/>
          <p14:tracePt t="32860" x="6943725" y="4029075"/>
          <p14:tracePt t="32862" x="6938963" y="4032250"/>
          <p14:tracePt t="32864" x="6935788" y="4037013"/>
          <p14:tracePt t="32867" x="6935788" y="4044950"/>
          <p14:tracePt t="32869" x="6931025" y="4044950"/>
          <p14:tracePt t="32870" x="6931025" y="4048125"/>
          <p14:tracePt t="32872" x="6927850" y="4052888"/>
          <p14:tracePt t="32874" x="6927850" y="4056063"/>
          <p14:tracePt t="32876" x="6923088" y="4056063"/>
          <p14:tracePt t="32878" x="6923088" y="4059238"/>
          <p14:tracePt t="32881" x="6919913" y="4064000"/>
          <p14:tracePt t="32885" x="6919913" y="4067175"/>
          <p14:tracePt t="32888" x="6916738" y="4067175"/>
          <p14:tracePt t="32890" x="6916738" y="4071938"/>
          <p14:tracePt t="32897" x="6916738" y="4075113"/>
          <p14:tracePt t="32905" x="6911975" y="4079875"/>
          <p14:tracePt t="32922" x="6908800" y="4083050"/>
          <p14:tracePt t="32934" x="6908800" y="4086225"/>
          <p14:tracePt t="32944" x="6908800" y="4090988"/>
          <p14:tracePt t="32951" x="6904038" y="4094163"/>
          <p14:tracePt t="32955" x="6904038" y="4098925"/>
          <p14:tracePt t="32957" x="6904038" y="4102100"/>
          <p14:tracePt t="32962" x="6904038" y="4106863"/>
          <p14:tracePt t="32963" x="6904038" y="4110038"/>
          <p14:tracePt t="32967" x="6904038" y="4114800"/>
          <p14:tracePt t="32970" x="6904038" y="4117975"/>
          <p14:tracePt t="32973" x="6904038" y="4121150"/>
          <p14:tracePt t="32978" x="6904038" y="4125913"/>
          <p14:tracePt t="32983" x="6900863" y="4129088"/>
          <p14:tracePt t="32988" x="6900863" y="4133850"/>
          <p14:tracePt t="32997" x="6900863" y="4137025"/>
          <p14:tracePt t="33008" x="6900863" y="4141788"/>
          <p14:tracePt t="33154" x="6900863" y="4144963"/>
          <p14:tracePt t="33162" x="6896100" y="4144963"/>
          <p14:tracePt t="33176" x="6892925" y="4144963"/>
          <p14:tracePt t="33184" x="6889750" y="4144963"/>
          <p14:tracePt t="33187" x="6884988" y="4148138"/>
          <p14:tracePt t="33192" x="6881813" y="4148138"/>
          <p14:tracePt t="33195" x="6877050" y="4148138"/>
          <p14:tracePt t="33198" x="6873875" y="4148138"/>
          <p14:tracePt t="33200" x="6869113" y="4148138"/>
          <p14:tracePt t="33203" x="6865938" y="4148138"/>
          <p14:tracePt t="33204" x="6862763" y="4148138"/>
          <p14:tracePt t="33206" x="6858000" y="4148138"/>
          <p14:tracePt t="33208" x="6854825" y="4148138"/>
          <p14:tracePt t="33210" x="6850063" y="4148138"/>
          <p14:tracePt t="33213" x="6846888" y="4148138"/>
          <p14:tracePt t="33215" x="6842125" y="4148138"/>
          <p14:tracePt t="33217" x="6838950" y="4148138"/>
          <p14:tracePt t="33218" x="6835775" y="4148138"/>
          <p14:tracePt t="33220" x="6831013" y="4144963"/>
          <p14:tracePt t="33223" x="6827838" y="4144963"/>
          <p14:tracePt t="33226" x="6823075" y="4144963"/>
          <p14:tracePt t="33231" x="6819900" y="4144963"/>
          <p14:tracePt t="33234" x="6815138" y="4144963"/>
          <p14:tracePt t="33240" x="6811963" y="4144963"/>
          <p14:tracePt t="33249" x="6808788" y="4144963"/>
          <p14:tracePt t="33269" x="6804025" y="4144963"/>
          <p14:tracePt t="33329" x="6804025" y="4141788"/>
          <p14:tracePt t="33331" x="6808788" y="4141788"/>
          <p14:tracePt t="33342" x="6811963" y="4141788"/>
          <p14:tracePt t="33344" x="6811963" y="4137025"/>
          <p14:tracePt t="33348" x="6815138" y="4137025"/>
          <p14:tracePt t="33355" x="6815138" y="4133850"/>
          <p14:tracePt t="33357" x="6819900" y="4133850"/>
          <p14:tracePt t="33367" x="6819900" y="4129088"/>
          <p14:tracePt t="33376" x="6823075" y="4129088"/>
          <p14:tracePt t="33954" x="6823075" y="4133850"/>
          <p14:tracePt t="33957" x="6823075" y="4137025"/>
          <p14:tracePt t="33963" x="6827838" y="4137025"/>
          <p14:tracePt t="33967" x="6827838" y="4141788"/>
          <p14:tracePt t="33971" x="6827838" y="4144963"/>
          <p14:tracePt t="33974" x="6827838" y="4148138"/>
          <p14:tracePt t="33978" x="6827838" y="4152900"/>
          <p14:tracePt t="33980" x="6831013" y="4152900"/>
          <p14:tracePt t="33981" x="6831013" y="4156075"/>
          <p14:tracePt t="33985" x="6831013" y="4160838"/>
          <p14:tracePt t="33988" x="6835775" y="4164013"/>
          <p14:tracePt t="33991" x="6835775" y="4168775"/>
          <p14:tracePt t="33993" x="6835775" y="4171950"/>
          <p14:tracePt t="33996" x="6838950" y="4171950"/>
          <p14:tracePt t="33997" x="6838950" y="4175125"/>
          <p14:tracePt t="33999" x="6838950" y="4179888"/>
          <p14:tracePt t="34002" x="6838950" y="4183063"/>
          <p14:tracePt t="34018" x="6842125" y="4202113"/>
          <p14:tracePt t="34019" x="6846888" y="4206875"/>
          <p14:tracePt t="34021" x="6846888" y="4210050"/>
          <p14:tracePt t="34026" x="6846888" y="4214813"/>
          <p14:tracePt t="34029" x="6846888" y="4217988"/>
          <p14:tracePt t="34031" x="6846888" y="4222750"/>
          <p14:tracePt t="34034" x="6846888" y="4225925"/>
          <p14:tracePt t="34035" x="6850063" y="4225925"/>
          <p14:tracePt t="34037" x="6850063" y="4229100"/>
          <p14:tracePt t="34039" x="6850063" y="4233863"/>
          <p14:tracePt t="34041" x="6850063" y="4237038"/>
          <p14:tracePt t="34043" x="6850063" y="4241800"/>
          <p14:tracePt t="34045" x="6850063" y="4244975"/>
          <p14:tracePt t="34048" x="6850063" y="4249738"/>
          <p14:tracePt t="34050" x="6854825" y="4252913"/>
          <p14:tracePt t="34051" x="6854825" y="4256088"/>
          <p14:tracePt t="34053" x="6854825" y="4260850"/>
          <p14:tracePt t="34056" x="6854825" y="4264025"/>
          <p14:tracePt t="34058" x="6854825" y="4268788"/>
          <p14:tracePt t="34060" x="6858000" y="4271963"/>
          <p14:tracePt t="34063" x="6858000" y="4276725"/>
          <p14:tracePt t="34065" x="6858000" y="4279900"/>
          <p14:tracePt t="34067" x="6862763" y="4283075"/>
          <p14:tracePt t="34069" x="6862763" y="4287838"/>
          <p14:tracePt t="34071" x="6862763" y="4291013"/>
          <p14:tracePt t="34073" x="6862763" y="4295775"/>
          <p14:tracePt t="34077" x="6862763" y="4298950"/>
          <p14:tracePt t="34079" x="6862763" y="4303713"/>
          <p14:tracePt t="34082" x="6865938" y="4306888"/>
          <p14:tracePt t="34085" x="6865938" y="4310063"/>
          <p14:tracePt t="34086" x="6865938" y="4314825"/>
          <p14:tracePt t="34090" x="6865938" y="4318000"/>
          <p14:tracePt t="34092" x="6865938" y="4322763"/>
          <p14:tracePt t="34094" x="6869113" y="4322763"/>
          <p14:tracePt t="34095" x="6869113" y="4325938"/>
          <p14:tracePt t="34098" x="6869113" y="4330700"/>
          <p14:tracePt t="34102" x="6869113" y="4333875"/>
          <p14:tracePt t="34106" x="6869113" y="4338638"/>
          <p14:tracePt t="34111" x="6869113" y="4341813"/>
          <p14:tracePt t="34117" x="6869113" y="4344988"/>
          <p14:tracePt t="34124" x="6869113" y="4349750"/>
          <p14:tracePt t="34131" x="6873875" y="4349750"/>
          <p14:tracePt t="34138" x="6873875" y="4352925"/>
          <p14:tracePt t="34150" x="6873875" y="4357688"/>
          <p14:tracePt t="34158" x="6873875" y="4360863"/>
          <p14:tracePt t="34170" x="6873875" y="4365625"/>
          <p14:tracePt t="34176" x="6873875" y="4368800"/>
          <p14:tracePt t="34181" x="6873875" y="4371975"/>
          <p14:tracePt t="34187" x="6877050" y="4371975"/>
          <p14:tracePt t="34188" x="6877050" y="4376738"/>
          <p14:tracePt t="34191" x="6877050" y="4379913"/>
          <p14:tracePt t="34197" x="6877050" y="4384675"/>
          <p14:tracePt t="34201" x="6877050" y="4387850"/>
          <p14:tracePt t="34208" x="6877050" y="4392613"/>
          <p14:tracePt t="34212" x="6877050" y="4395788"/>
          <p14:tracePt t="34221" x="6877050" y="4398963"/>
          <p14:tracePt t="34229" x="6881813" y="4398963"/>
          <p14:tracePt t="34236" x="6881813" y="4403725"/>
          <p14:tracePt t="34245" x="6881813" y="4406900"/>
          <p14:tracePt t="34262" x="6881813" y="4411663"/>
          <p14:tracePt t="34267" x="6881813" y="4414838"/>
          <p14:tracePt t="34272" x="6881813" y="4419600"/>
          <p14:tracePt t="34273" x="6884988" y="4419600"/>
          <p14:tracePt t="34279" x="6884988" y="4422775"/>
          <p14:tracePt t="34284" x="6884988" y="4425950"/>
          <p14:tracePt t="34287" x="6889750" y="4425950"/>
          <p14:tracePt t="34290" x="6889750" y="4430713"/>
          <p14:tracePt t="34298" x="6889750" y="4433888"/>
          <p14:tracePt t="34301" x="6889750" y="4438650"/>
          <p14:tracePt t="34307" x="6889750" y="4441825"/>
          <p14:tracePt t="34312" x="6889750" y="4446588"/>
          <p14:tracePt t="34317" x="6889750" y="4449763"/>
          <p14:tracePt t="34322" x="6889750" y="4452938"/>
          <p14:tracePt t="34326" x="6889750" y="4457700"/>
          <p14:tracePt t="34331" x="6889750" y="4460875"/>
          <p14:tracePt t="34336" x="6889750" y="4465638"/>
          <p14:tracePt t="34340" x="6889750" y="4468813"/>
          <p14:tracePt t="34345" x="6889750" y="4473575"/>
          <p14:tracePt t="34354" x="6889750" y="4476750"/>
          <p14:tracePt t="34358" x="6889750" y="4479925"/>
          <p14:tracePt t="34365" x="6889750" y="4484688"/>
          <p14:tracePt t="34373" x="6889750" y="4487863"/>
          <p14:tracePt t="34380" x="6889750" y="4492625"/>
          <p14:tracePt t="34386" x="6889750" y="4495800"/>
          <p14:tracePt t="34395" x="6889750" y="4500563"/>
          <p14:tracePt t="34408" x="6889750" y="4503738"/>
          <p14:tracePt t="34424" x="6889750" y="4506913"/>
          <p14:tracePt t="34439" x="6889750" y="4511675"/>
          <p14:tracePt t="34457" x="6889750" y="4514850"/>
          <p14:tracePt t="34469" x="6889750" y="4519613"/>
          <p14:tracePt t="34481" x="6884988" y="4522788"/>
          <p14:tracePt t="34507" x="6884988" y="4527550"/>
          <p14:tracePt t="34538" x="6884988" y="4530725"/>
          <p14:tracePt t="34541" x="6881813" y="4530725"/>
          <p14:tracePt t="34550" x="6881813" y="4533900"/>
          <p14:tracePt t="34558" x="6881813" y="4538663"/>
          <p14:tracePt t="34561" x="6877050" y="4538663"/>
          <p14:tracePt t="34568" x="6877050" y="4541838"/>
          <p14:tracePt t="34581" x="6877050" y="4546600"/>
          <p14:tracePt t="34586" x="6873875" y="4546600"/>
          <p14:tracePt t="34595" x="6873875" y="4549775"/>
          <p14:tracePt t="34621" x="6873875" y="4554538"/>
          <p14:tracePt t="34631" x="6873875" y="4557713"/>
          <p14:tracePt t="34637" x="6869113" y="4557713"/>
          <p14:tracePt t="34642" x="6869113" y="4562475"/>
          <p14:tracePt t="34653" x="6869113" y="4565650"/>
          <p14:tracePt t="34665" x="6865938" y="4565650"/>
          <p14:tracePt t="34667" x="6865938" y="4568825"/>
          <p14:tracePt t="34675" x="6865938" y="4573588"/>
          <p14:tracePt t="34684" x="6865938" y="4576763"/>
          <p14:tracePt t="34698" x="6865938" y="4581525"/>
          <p14:tracePt t="34710" x="6865938" y="4584700"/>
          <p14:tracePt t="34730" x="6865938" y="4589463"/>
          <p14:tracePt t="34740" x="6865938" y="4592638"/>
          <p14:tracePt t="34761" x="6865938" y="4595813"/>
          <p14:tracePt t="34949" x="6865938" y="4600575"/>
          <p14:tracePt t="34949" x="6862763" y="4600575"/>
          <p14:tracePt t="34949" x="6862763" y="4595813"/>
          <p14:tracePt t="34949" x="6862763" y="4592638"/>
          <p14:tracePt t="34949" x="6862763" y="4589463"/>
          <p14:tracePt t="34949" x="6862763" y="4584700"/>
          <p14:tracePt t="34949" x="6862763" y="4581525"/>
          <p14:tracePt t="34949" x="6858000" y="4581525"/>
          <p14:tracePt t="34949" x="6850063" y="4581525"/>
          <p14:tracePt t="34949" x="6850063" y="4576763"/>
          <p14:tracePt t="34949" x="6842125" y="4576763"/>
          <p14:tracePt t="34949" x="6838950" y="4576763"/>
          <p14:tracePt t="34949" x="6835775" y="4576763"/>
          <p14:tracePt t="34949" x="6831013" y="4576763"/>
          <p14:tracePt t="34949" x="6827838" y="4576763"/>
          <p14:tracePt t="34949" x="6823075" y="4576763"/>
          <p14:tracePt t="34949" x="6819900" y="4576763"/>
          <p14:tracePt t="34949" x="6815138" y="4576763"/>
          <p14:tracePt t="34949" x="6815138" y="4581525"/>
          <p14:tracePt t="34949" x="6811963" y="4581525"/>
          <p14:tracePt t="34949" x="6808788" y="4581525"/>
          <p14:tracePt t="34949" x="6800850" y="4581525"/>
          <p14:tracePt t="34949" x="6796088" y="4584700"/>
          <p14:tracePt t="34949" x="6792913" y="4589463"/>
          <p14:tracePt t="34949" x="6784975" y="4592638"/>
          <p14:tracePt t="34949" x="6788150" y="4592638"/>
          <p14:tracePt t="34949" x="6792913" y="4592638"/>
          <p14:tracePt t="34949" x="6796088" y="4592638"/>
          <p14:tracePt t="34949" x="6800850" y="4589463"/>
          <p14:tracePt t="34949" x="6808788" y="4589463"/>
          <p14:tracePt t="34949" x="6808788" y="4584700"/>
          <p14:tracePt t="34949" x="6823075" y="4584700"/>
          <p14:tracePt t="34949" x="6827838" y="4581525"/>
          <p14:tracePt t="34949" x="6827838" y="4576763"/>
          <p14:tracePt t="34949" x="6827838" y="4573588"/>
          <p14:tracePt t="34949" x="6831013" y="4573588"/>
          <p14:tracePt t="34949" x="6835775" y="4573588"/>
          <p14:tracePt t="34949" x="6835775" y="4568825"/>
          <p14:tracePt t="34949" x="6835775" y="4565650"/>
          <p14:tracePt t="34949" x="6838950" y="4565650"/>
          <p14:tracePt t="34949" x="6838950" y="4562475"/>
          <p14:tracePt t="34949" x="6838950" y="4557713"/>
          <p14:tracePt t="34949" x="6842125" y="4557713"/>
          <p14:tracePt t="34949" x="6842125" y="4554538"/>
          <p14:tracePt t="34949" x="6854825" y="4554538"/>
          <p14:tracePt t="34949" x="6854825" y="4549775"/>
          <p14:tracePt t="34949" x="6858000" y="4549775"/>
          <p14:tracePt t="34949" x="6862763" y="4546600"/>
          <p14:tracePt t="34949" x="6862763" y="4541838"/>
          <p14:tracePt t="34949" x="6865938" y="4541838"/>
          <p14:tracePt t="34949" x="6865938" y="4538663"/>
          <p14:tracePt t="34949" x="6865938" y="4533900"/>
          <p14:tracePt t="34949" x="6865938" y="4530725"/>
          <p14:tracePt t="34949" x="6869113" y="4530725"/>
          <p14:tracePt t="34949" x="6869113" y="4527550"/>
          <p14:tracePt t="34949" x="6869113" y="4522788"/>
          <p14:tracePt t="34949" x="6873875" y="4519613"/>
          <p14:tracePt t="34949" x="6873875" y="4514850"/>
          <p14:tracePt t="34949" x="6873875" y="4511675"/>
          <p14:tracePt t="34949" x="6869113" y="4511675"/>
          <p14:tracePt t="34949" x="6869113" y="4506913"/>
          <p14:tracePt t="34949" x="6865938" y="4506913"/>
          <p14:tracePt t="34949" x="6862763" y="4506913"/>
          <p14:tracePt t="34949" x="6862763" y="4503738"/>
          <p14:tracePt t="34949" x="6858000" y="4503738"/>
          <p14:tracePt t="34949" x="6854825" y="4500563"/>
          <p14:tracePt t="34949" x="6850063" y="4500563"/>
          <p14:tracePt t="34949" x="6846888" y="4500563"/>
          <p14:tracePt t="34949" x="6842125" y="4495800"/>
          <p14:tracePt t="34949" x="6838950" y="4495800"/>
          <p14:tracePt t="34949" x="6835775" y="4495800"/>
          <p14:tracePt t="34949" x="6831013" y="4495800"/>
          <p14:tracePt t="34949" x="6831013" y="4492625"/>
          <p14:tracePt t="34949" x="6827838" y="4492625"/>
          <p14:tracePt t="34949" x="6823075" y="4492625"/>
          <p14:tracePt t="34949" x="6819900" y="4492625"/>
          <p14:tracePt t="34949" x="6815138" y="4492625"/>
          <p14:tracePt t="34949" x="6811963" y="4492625"/>
          <p14:tracePt t="34949" x="6808788" y="4487863"/>
          <p14:tracePt t="34949" x="6804025" y="4487863"/>
          <p14:tracePt t="34949" x="6800850" y="4487863"/>
          <p14:tracePt t="34949" x="6796088" y="4487863"/>
          <p14:tracePt t="34949" x="6792913" y="4484688"/>
          <p14:tracePt t="34949" x="6788150" y="4484688"/>
          <p14:tracePt t="34949" x="6781800" y="4479925"/>
          <p14:tracePt t="34949" x="6777038" y="4479925"/>
          <p14:tracePt t="34949" x="6773863" y="4476750"/>
          <p14:tracePt t="34949" x="6769100" y="4476750"/>
          <p14:tracePt t="34949" x="6765925" y="4476750"/>
          <p14:tracePt t="34949" x="6761163" y="4473575"/>
          <p14:tracePt t="34949" x="6757988" y="4473575"/>
          <p14:tracePt t="34949" x="6750050" y="4473575"/>
          <p14:tracePt t="34949" x="6746875" y="4468813"/>
          <p14:tracePt t="34949" x="6742113" y="4468813"/>
          <p14:tracePt t="34949" x="6738938" y="4465638"/>
          <p14:tracePt t="34949" x="6734175" y="4465638"/>
          <p14:tracePt t="34949" x="6731000" y="4465638"/>
          <p14:tracePt t="34949" x="6726238" y="4465638"/>
          <p14:tracePt t="34949" x="6723063" y="4460875"/>
          <p14:tracePt t="34949" x="6719888" y="4460875"/>
          <p14:tracePt t="34949" x="6715125" y="4457700"/>
          <p14:tracePt t="34949" x="6704013" y="4457700"/>
          <p14:tracePt t="34949" x="6704013" y="4452938"/>
          <p14:tracePt t="34949" x="6696075" y="4452938"/>
          <p14:tracePt t="34949" x="6692900" y="4452938"/>
          <p14:tracePt t="34949" x="6680200" y="4449763"/>
          <p14:tracePt t="34949" x="6677025" y="4449763"/>
          <p14:tracePt t="34949" x="6672263" y="4449763"/>
          <p14:tracePt t="34949" x="6661150" y="4446588"/>
          <p14:tracePt t="34949" x="6653213" y="4446588"/>
          <p14:tracePt t="34949" x="6650038" y="4441825"/>
          <p14:tracePt t="34949" x="6642100" y="4441825"/>
          <p14:tracePt t="34949" x="6638925" y="4441825"/>
          <p14:tracePt t="34949" x="6634163" y="4441825"/>
          <p14:tracePt t="34949" x="6623050" y="4438650"/>
          <p14:tracePt t="34949" x="6618288" y="4438650"/>
          <p14:tracePt t="34949" x="6615113" y="4438650"/>
          <p14:tracePt t="34949" x="6607175" y="4433888"/>
          <p14:tracePt t="34949" x="6604000" y="4433888"/>
          <p14:tracePt t="34949" x="6596063" y="4433888"/>
          <p14:tracePt t="34949" x="6591300" y="4433888"/>
          <p14:tracePt t="34949" x="6588125" y="4430713"/>
          <p14:tracePt t="34949" x="6577013" y="4430713"/>
          <p14:tracePt t="34949" x="6572250" y="4430713"/>
          <p14:tracePt t="34949" x="6564313" y="4430713"/>
          <p14:tracePt t="34949" x="6561138" y="4430713"/>
          <p14:tracePt t="34949" x="6553200" y="4430713"/>
          <p14:tracePt t="34949" x="6550025" y="4425950"/>
          <p14:tracePt t="34949" x="6542088" y="4425950"/>
          <p14:tracePt t="34949" x="6530975" y="4425950"/>
          <p14:tracePt t="34949" x="6526213" y="4422775"/>
          <p14:tracePt t="34949" x="6518275" y="4422775"/>
          <p14:tracePt t="34949" x="6510338" y="4422775"/>
          <p14:tracePt t="34949" x="6499225" y="4419600"/>
          <p14:tracePt t="34949" x="6496050" y="4419600"/>
          <p14:tracePt t="34949" x="6488113" y="4419600"/>
          <p14:tracePt t="34949" x="6480175" y="4414838"/>
          <p14:tracePt t="34949" x="6475413" y="4414838"/>
          <p14:tracePt t="34949" x="6469063" y="4414838"/>
          <p14:tracePt t="34949" x="6456363" y="4414838"/>
          <p14:tracePt t="34949" x="6448425" y="4406900"/>
          <p14:tracePt t="34949" x="6442075" y="4406900"/>
          <p14:tracePt t="34949" x="6437313" y="4406900"/>
          <p14:tracePt t="34949" x="6421438" y="4403725"/>
          <p14:tracePt t="34949" x="6418263" y="4403725"/>
          <p14:tracePt t="34949" x="6407150" y="4403725"/>
          <p14:tracePt t="34949" x="6399213" y="4398963"/>
          <p14:tracePt t="34949" x="6380163" y="4398963"/>
          <p14:tracePt t="34949" x="6372225" y="4395788"/>
          <p14:tracePt t="34949" x="6361113" y="4392613"/>
          <p14:tracePt t="34949" x="6353175" y="4392613"/>
          <p14:tracePt t="34949" x="6337300" y="4384675"/>
          <p14:tracePt t="34949" x="6329363" y="4384675"/>
          <p14:tracePt t="34949" x="6321425" y="4379913"/>
          <p14:tracePt t="34949" x="6305550" y="4379913"/>
          <p14:tracePt t="34949" x="6294438" y="4376738"/>
          <p14:tracePt t="34949" x="6283325" y="4376738"/>
          <p14:tracePt t="34949" x="6272213" y="4376738"/>
          <p14:tracePt t="34949" x="6259513" y="4371975"/>
          <p14:tracePt t="34949" x="6256338" y="4368800"/>
          <p14:tracePt t="34949" x="6237288" y="4368800"/>
          <p14:tracePt t="34949" x="6229350" y="4365625"/>
          <p14:tracePt t="34949" x="6213475" y="4365625"/>
          <p14:tracePt t="34949" x="6191250" y="4352925"/>
          <p14:tracePt t="34949" x="6178550" y="4352925"/>
          <p14:tracePt t="34949" x="6159500" y="4352925"/>
          <p14:tracePt t="34949" x="6151563" y="4349750"/>
          <p14:tracePt t="34949" x="6143625" y="4349750"/>
          <p14:tracePt t="34949" x="6121400" y="4344988"/>
          <p14:tracePt t="34949" x="6113463" y="4338638"/>
          <p14:tracePt t="34949" x="6097588" y="4338638"/>
          <p14:tracePt t="34949" x="6081713" y="4338638"/>
          <p14:tracePt t="34949" x="6067425" y="4333875"/>
          <p14:tracePt t="34949" x="6059488" y="4333875"/>
          <p14:tracePt t="34949" x="6040438" y="4330700"/>
          <p14:tracePt t="34949" x="6032500" y="4330700"/>
          <p14:tracePt t="34949" x="6021388" y="4325938"/>
          <p14:tracePt t="34949" x="6005513" y="4325938"/>
          <p14:tracePt t="34949" x="5994400" y="4318000"/>
          <p14:tracePt t="34949" x="5970588" y="4314825"/>
          <p14:tracePt t="34949" x="5954713" y="4310063"/>
          <p14:tracePt t="34949" x="5940425" y="4310063"/>
          <p14:tracePt t="34949" x="5932488" y="4310063"/>
          <p14:tracePt t="34949" x="5916613" y="4310063"/>
          <p14:tracePt t="34949" x="5900738" y="4303713"/>
          <p14:tracePt t="34949" x="5886450" y="4303713"/>
          <p14:tracePt t="34949" x="5873750" y="4298950"/>
          <p14:tracePt t="34949" x="5862638" y="4298950"/>
          <p14:tracePt t="34949" x="5854700" y="4298950"/>
          <p14:tracePt t="34949" x="5838825" y="4295775"/>
          <p14:tracePt t="34949" x="5824538" y="4295775"/>
          <p14:tracePt t="34949" x="5816600" y="4295775"/>
          <p14:tracePt t="34949" x="5808663" y="4291013"/>
          <p14:tracePt t="34949" x="5792788" y="4291013"/>
          <p14:tracePt t="34949" x="5770563" y="4291013"/>
          <p14:tracePt t="34949" x="5754688" y="4283075"/>
          <p14:tracePt t="34949" x="5746750" y="4283075"/>
          <p14:tracePt t="34949" x="5730875" y="4279900"/>
          <p14:tracePt t="34949" x="5722938" y="4279900"/>
          <p14:tracePt t="34949" x="5708650" y="4279900"/>
          <p14:tracePt t="34949" x="5700713" y="4279900"/>
          <p14:tracePt t="34949" x="5692775" y="4276725"/>
          <p14:tracePt t="34949" x="5676900" y="4276725"/>
          <p14:tracePt t="34949" x="5668963" y="4276725"/>
          <p14:tracePt t="34949" x="5654675" y="4276725"/>
          <p14:tracePt t="34949" x="5638800" y="4271963"/>
          <p14:tracePt t="34949" x="5630863" y="4271963"/>
          <p14:tracePt t="34949" x="5614988" y="4271963"/>
          <p14:tracePt t="34949" x="5607050" y="4271963"/>
          <p14:tracePt t="34949" x="5584825" y="4264025"/>
          <p14:tracePt t="34949" x="5573713" y="4264025"/>
          <p14:tracePt t="34949" x="5561013" y="4260850"/>
          <p14:tracePt t="34949" x="5549900" y="4260850"/>
          <p14:tracePt t="34949" x="5538788" y="4260850"/>
          <p14:tracePt t="34949" x="5526088" y="4260850"/>
          <p14:tracePt t="34949" x="5514975" y="4256088"/>
          <p14:tracePt t="34949" x="5499100" y="4256088"/>
          <p14:tracePt t="34949" x="5492750" y="4256088"/>
          <p14:tracePt t="34949" x="5476875" y="4256088"/>
          <p14:tracePt t="34949" x="5468938" y="4256088"/>
          <p14:tracePt t="34949" x="5457825" y="4252913"/>
          <p14:tracePt t="34949" x="5437188" y="4244975"/>
          <p14:tracePt t="34949" x="5430838" y="4244975"/>
          <p14:tracePt t="34949" x="5418138" y="4244975"/>
          <p14:tracePt t="34949" x="5407025" y="4244975"/>
          <p14:tracePt t="34949" x="5380038" y="4237038"/>
          <p14:tracePt t="34949" x="5368925" y="4237038"/>
          <p14:tracePt t="34949" x="5356225" y="4237038"/>
          <p14:tracePt t="34949" x="5349875" y="4233863"/>
          <p14:tracePt t="34949" x="5334000" y="4233863"/>
          <p14:tracePt t="34949" x="5326063" y="4225925"/>
          <p14:tracePt t="34949" x="5310188" y="4222750"/>
          <p14:tracePt t="34949" x="5302250" y="4222750"/>
          <p14:tracePt t="34949" x="5287963" y="4217988"/>
          <p14:tracePt t="34949" x="5280025" y="4214813"/>
          <p14:tracePt t="34949" x="5264150" y="4214813"/>
          <p14:tracePt t="34949" x="5253038" y="4206875"/>
          <p14:tracePt t="34949" x="5245100" y="4206875"/>
          <p14:tracePt t="34949" x="5226050" y="4202113"/>
          <p14:tracePt t="34949" x="5218113" y="4202113"/>
          <p14:tracePt t="34949" x="5207000" y="4198938"/>
          <p14:tracePt t="34949" x="5183188" y="4187825"/>
          <p14:tracePt t="34949" x="5167313" y="4187825"/>
          <p14:tracePt t="34949" x="5153025" y="4183063"/>
          <p14:tracePt t="34949" x="5140325" y="4179888"/>
          <p14:tracePt t="34949" x="5129213" y="4179888"/>
          <p14:tracePt t="34949" x="5118100" y="4175125"/>
          <p14:tracePt t="34949" x="5102225" y="4168775"/>
          <p14:tracePt t="34949" x="5091113" y="4168775"/>
          <p14:tracePt t="34949" x="5078413" y="4164013"/>
          <p14:tracePt t="34949" x="5064125" y="4164013"/>
          <p14:tracePt t="34949" x="5048250" y="4160838"/>
          <p14:tracePt t="34949" x="5032375" y="4152900"/>
          <p14:tracePt t="34949" x="5024438" y="4152900"/>
          <p14:tracePt t="34949" x="5005388" y="4148138"/>
          <p14:tracePt t="34949" x="4989513" y="4148138"/>
          <p14:tracePt t="34949" x="4975225" y="4144963"/>
          <p14:tracePt t="34949" x="4940300" y="4144963"/>
          <p14:tracePt t="34949" x="4924425" y="4141788"/>
          <p14:tracePt t="34949" x="4897438" y="4141788"/>
          <p14:tracePt t="34949" x="4875213" y="4133850"/>
          <p14:tracePt t="34949" x="4862513" y="4133850"/>
          <p14:tracePt t="34949" x="4840288" y="4133850"/>
          <p14:tracePt t="34949" x="4824413" y="4129088"/>
          <p14:tracePt t="34949" x="4805363" y="4129088"/>
          <p14:tracePt t="34949" x="4792663" y="4129088"/>
          <p14:tracePt t="34949" x="4770438" y="4125913"/>
          <p14:tracePt t="34949" x="4754563" y="4125913"/>
          <p14:tracePt t="34949" x="4735513" y="4125913"/>
          <p14:tracePt t="34949" x="4719638" y="4125913"/>
          <p14:tracePt t="34949" x="4700588" y="4125913"/>
          <p14:tracePt t="34949" x="4684713" y="4117975"/>
          <p14:tracePt t="34949" x="4646613" y="4114800"/>
          <p14:tracePt t="34949" x="4627563" y="4114800"/>
          <p14:tracePt t="34949" x="4611688" y="4114800"/>
          <p14:tracePt t="34949" x="4592638" y="4114800"/>
          <p14:tracePt t="34949" x="4568825" y="4114800"/>
          <p14:tracePt t="34949" x="4557713" y="4114800"/>
          <p14:tracePt t="34949" x="4535488" y="4114800"/>
          <p14:tracePt t="34949" x="4514850" y="4114800"/>
          <p14:tracePt t="34949" x="4500563" y="4114800"/>
          <p14:tracePt t="34949" x="4487863" y="4114800"/>
          <p14:tracePt t="34949" x="4465638" y="4114800"/>
          <p14:tracePt t="34949" x="4446588" y="4114800"/>
          <p14:tracePt t="34949" x="4427538" y="4114800"/>
          <p14:tracePt t="34949" x="4411663" y="4114800"/>
          <p14:tracePt t="34949" x="4395788" y="4114800"/>
          <p14:tracePt t="34949" x="4376738" y="4114800"/>
          <p14:tracePt t="34949" x="4344988" y="4121150"/>
          <p14:tracePt t="34949" x="4318000" y="4121150"/>
          <p14:tracePt t="34949" x="4306888" y="4121150"/>
          <p14:tracePt t="34949" x="4287838" y="4121150"/>
          <p14:tracePt t="34949" x="4271963" y="4121150"/>
          <p14:tracePt t="34949" x="4257675" y="4125913"/>
          <p14:tracePt t="34949" x="4237038" y="4125913"/>
          <p14:tracePt t="34949" x="4225925" y="4125913"/>
          <p14:tracePt t="34949" x="4214813" y="4129088"/>
          <p14:tracePt t="34949" x="4191000" y="4129088"/>
          <p14:tracePt t="34949" x="4179888" y="4129088"/>
          <p14:tracePt t="34949" x="4168775" y="4133850"/>
          <p14:tracePt t="34949" x="4156075" y="4133850"/>
          <p14:tracePt t="34949" x="4141788" y="4133850"/>
          <p14:tracePt t="34949" x="4117975" y="4141788"/>
          <p14:tracePt t="34949" x="4114800" y="4141788"/>
          <p14:tracePt t="34949" x="4098925" y="4144963"/>
          <p14:tracePt t="34949" x="4094163" y="4144963"/>
          <p14:tracePt t="34949" x="4087813" y="4144963"/>
          <p14:tracePt t="34949" x="4083050" y="4144963"/>
          <p14:tracePt t="34949" x="4079875" y="4144963"/>
          <p14:tracePt t="34949" x="4079875" y="4141788"/>
          <p14:tracePt t="34949" x="4083050" y="4141788"/>
          <p14:tracePt t="34949" x="4083050" y="4137025"/>
          <p14:tracePt t="34949" x="4083050" y="4133850"/>
          <p14:tracePt t="34949" x="4083050" y="4129088"/>
          <p14:tracePt t="34949" x="4083050" y="4125913"/>
          <p14:tracePt t="34949" x="4087813" y="4125913"/>
          <p14:tracePt t="34949" x="4090988" y="4125913"/>
          <p14:tracePt t="34949" x="4094163" y="4125913"/>
          <p14:tracePt t="34949" x="4098925" y="4125913"/>
          <p14:tracePt t="34949" x="4102100" y="4125913"/>
          <p14:tracePt t="34949" x="4106863" y="4125913"/>
          <p14:tracePt t="34949" x="4110038" y="4129088"/>
          <p14:tracePt t="34949" x="4114800" y="4129088"/>
          <p14:tracePt t="34949" x="4117975" y="4129088"/>
          <p14:tracePt t="34949" x="4121150" y="4133850"/>
          <p14:tracePt t="34949" x="4125913" y="4133850"/>
          <p14:tracePt t="34949" x="4129088" y="4133850"/>
          <p14:tracePt t="34949" x="4133850" y="4137025"/>
          <p14:tracePt t="34949" x="4133850" y="4141788"/>
          <p14:tracePt t="34949" x="4137025" y="4141788"/>
          <p14:tracePt t="34949" x="4137025" y="4144963"/>
          <p14:tracePt t="34949" x="4137025" y="4148138"/>
          <p14:tracePt t="34949" x="4133850" y="4156075"/>
          <p14:tracePt t="34949" x="4137025" y="4156075"/>
          <p14:tracePt t="34949" x="4133850" y="4156075"/>
          <p14:tracePt t="34949" x="4133850" y="4160838"/>
          <p14:tracePt t="34949" x="4129088" y="4160838"/>
          <p14:tracePt t="34949" x="4148138" y="4164013"/>
          <p14:tracePt t="34949" x="4160838" y="4168775"/>
          <p14:tracePt t="34949" x="4168775" y="4168775"/>
          <p14:tracePt t="34949" x="4171950" y="4168775"/>
          <p14:tracePt t="34949" x="4179888" y="4171950"/>
          <p14:tracePt t="34949" x="4187825" y="4171950"/>
          <p14:tracePt t="34949" x="4198938" y="4171950"/>
          <p14:tracePt t="34949" x="4206875" y="4171950"/>
          <p14:tracePt t="34949" x="4214813" y="4171950"/>
          <p14:tracePt t="34949" x="4222750" y="4171950"/>
          <p14:tracePt t="34949" x="4225925" y="4171950"/>
          <p14:tracePt t="34949" x="4230688" y="4171950"/>
          <p14:tracePt t="34949" x="4233863" y="4171950"/>
          <p14:tracePt t="34949" x="4249738" y="4171950"/>
          <p14:tracePt t="34949" x="4252913" y="4171950"/>
          <p14:tracePt t="34949" x="4260850" y="4171950"/>
          <p14:tracePt t="34949" x="4264025" y="4171950"/>
          <p14:tracePt t="34949" x="4268788" y="4171950"/>
          <p14:tracePt t="34949" x="4279900" y="4171950"/>
          <p14:tracePt t="34949" x="4284663" y="4171950"/>
          <p14:tracePt t="34949" x="4298950" y="4171950"/>
          <p14:tracePt t="34949" x="4306888" y="4171950"/>
          <p14:tracePt t="34949" x="4311650" y="4171950"/>
          <p14:tracePt t="34949" x="4314825" y="4171950"/>
          <p14:tracePt t="34949" x="4322763" y="4168775"/>
          <p14:tracePt t="34949" x="4325938" y="4168775"/>
          <p14:tracePt t="34949" x="4330700" y="4168775"/>
          <p14:tracePt t="34949" x="4333875" y="4168775"/>
          <p14:tracePt t="34949" x="4338638" y="4168775"/>
          <p14:tracePt t="34949" x="4333875" y="4168775"/>
          <p14:tracePt t="34949" x="4330700" y="4168775"/>
          <p14:tracePt t="34949" x="4325938" y="4168775"/>
          <p14:tracePt t="34949" x="4322763" y="4168775"/>
          <p14:tracePt t="34949" x="4314825" y="4168775"/>
          <p14:tracePt t="34949" x="4314825" y="4171950"/>
          <p14:tracePt t="34949" x="4314825" y="4175125"/>
          <p14:tracePt t="34949" x="4311650" y="4175125"/>
          <p14:tracePt t="34949" x="4306888" y="4175125"/>
          <p14:tracePt t="34949" x="4303713" y="4175125"/>
          <p14:tracePt t="34949" x="4303713" y="4171950"/>
          <p14:tracePt t="34949" x="4298950" y="4171950"/>
          <p14:tracePt t="34949" x="4295775" y="4171950"/>
          <p14:tracePt t="34949" x="4287838" y="4171950"/>
          <p14:tracePt t="34949" x="4276725" y="4171950"/>
          <p14:tracePt t="34949" x="4268788" y="4171950"/>
          <p14:tracePt t="34949" x="4260850" y="4171950"/>
          <p14:tracePt t="34949" x="4257675" y="4171950"/>
          <p14:tracePt t="34949" x="4249738" y="4171950"/>
          <p14:tracePt t="34949" x="4237038" y="4171950"/>
          <p14:tracePt t="34949" x="4233863" y="4171950"/>
          <p14:tracePt t="34949" x="4225925" y="4171950"/>
          <p14:tracePt t="34949" x="4222750" y="4171950"/>
          <p14:tracePt t="34949" x="4214813" y="4168775"/>
          <p14:tracePt t="34949" x="4206875" y="4168775"/>
          <p14:tracePt t="34949" x="4203700" y="4164013"/>
          <p14:tracePt t="34949" x="4195763" y="4164013"/>
          <p14:tracePt t="34949" x="4191000" y="4164013"/>
          <p14:tracePt t="34949" x="4183063" y="4164013"/>
          <p14:tracePt t="34949" x="4183063" y="4160838"/>
          <p14:tracePt t="34949" x="4176713" y="4160838"/>
          <p14:tracePt t="34949" x="4164013" y="4160838"/>
          <p14:tracePt t="34949" x="4160838" y="4156075"/>
          <p14:tracePt t="34949" x="4156075" y="4156075"/>
          <p14:tracePt t="34949" x="4152900" y="4152900"/>
          <p14:tracePt t="34949" x="4148138" y="4152900"/>
          <p14:tracePt t="34949" x="4144963" y="4152900"/>
          <p14:tracePt t="34949" x="4141788" y="4152900"/>
          <p14:tracePt t="34949" x="4137025" y="4148138"/>
          <p14:tracePt t="34949" x="4133850" y="4148138"/>
          <p14:tracePt t="34949" x="4129088" y="4148138"/>
          <p14:tracePt t="34949" x="4125913" y="4144963"/>
          <p14:tracePt t="34949" x="4117975" y="4144963"/>
          <p14:tracePt t="34949" x="4114800" y="4144963"/>
          <p14:tracePt t="34949" x="4106863" y="4144963"/>
          <p14:tracePt t="34949" x="4098925" y="4141788"/>
          <p14:tracePt t="34949" x="4087813" y="4141788"/>
          <p14:tracePt t="34949" x="4087813" y="4137025"/>
          <p14:tracePt t="34949" x="4079875" y="4137025"/>
          <p14:tracePt t="34949" x="4075113" y="4137025"/>
          <p14:tracePt t="34949" x="4067175" y="4137025"/>
          <p14:tracePt t="34949" x="4064000" y="4133850"/>
          <p14:tracePt t="34949" x="4060825" y="4133850"/>
          <p14:tracePt t="34949" x="4056063" y="4133850"/>
          <p14:tracePt t="34949" x="4048125" y="4133850"/>
          <p14:tracePt t="34949" x="4048125" y="4129088"/>
          <p14:tracePt t="34949" x="4044950" y="4129088"/>
          <p14:tracePt t="34949" x="4037013" y="4125913"/>
          <p14:tracePt t="34949" x="4033838" y="4125913"/>
          <p14:tracePt t="34949" x="4025900" y="4121150"/>
          <p14:tracePt t="34949" x="4017963" y="4121150"/>
          <p14:tracePt t="34949" x="4013200" y="4121150"/>
          <p14:tracePt t="34949" x="4010025" y="4117975"/>
          <p14:tracePt t="34949" x="4002088" y="4117975"/>
          <p14:tracePt t="34949" x="3990975" y="4114800"/>
          <p14:tracePt t="34949" x="3986213" y="4114800"/>
          <p14:tracePt t="34949" x="3983038" y="4110038"/>
          <p14:tracePt t="34949" x="3979863" y="4110038"/>
          <p14:tracePt t="34949" x="3975100" y="4110038"/>
          <p14:tracePt t="34949" x="3971925" y="4110038"/>
          <p14:tracePt t="34949" x="3967163" y="4110038"/>
          <p14:tracePt t="34949" x="3963988" y="4106863"/>
          <p14:tracePt t="34949" x="3959225" y="4106863"/>
          <p14:tracePt t="34949" x="3956050" y="4106863"/>
          <p14:tracePt t="34949" x="3948113" y="4102100"/>
          <p14:tracePt t="34949" x="3944938" y="4102100"/>
          <p14:tracePt t="34949" x="3940175" y="4102100"/>
          <p14:tracePt t="34949" x="3937000" y="4098925"/>
          <p14:tracePt t="34949" x="3932238" y="4098925"/>
          <p14:tracePt t="34949" x="3929063" y="4098925"/>
          <p14:tracePt t="34949" x="3924300" y="4098925"/>
          <p14:tracePt t="34949" x="3924300" y="4094163"/>
          <p14:tracePt t="34949" x="3917950" y="4094163"/>
          <p14:tracePt t="34949" x="3913188" y="4094163"/>
          <p14:tracePt t="34949" x="3910013" y="4094163"/>
          <p14:tracePt t="34949" x="3905250" y="4090988"/>
          <p14:tracePt t="34949" x="3902075" y="4090988"/>
          <p14:tracePt t="34949" x="3894138" y="4090988"/>
          <p14:tracePt t="34949" x="3886200" y="4086225"/>
          <p14:tracePt t="34949" x="3883025" y="4086225"/>
          <p14:tracePt t="34949" x="3875088" y="4086225"/>
          <p14:tracePt t="34949" x="3875088" y="4083050"/>
          <p14:tracePt t="34949" x="3867150" y="4083050"/>
          <p14:tracePt t="34949" x="3863975" y="4083050"/>
          <p14:tracePt t="34949" x="3856038" y="4079875"/>
          <p14:tracePt t="34949" x="3848100" y="4079875"/>
          <p14:tracePt t="34949" x="3843338" y="4079875"/>
          <p14:tracePt t="34949" x="3840163" y="4079875"/>
          <p14:tracePt t="34949" x="3836988" y="4075113"/>
          <p14:tracePt t="34949" x="3832225" y="4075113"/>
          <p14:tracePt t="34949" x="3824288" y="4075113"/>
          <p14:tracePt t="34949" x="3821113" y="4071938"/>
          <p14:tracePt t="34949" x="3816350" y="4071938"/>
          <p14:tracePt t="34949" x="3813175" y="4071938"/>
          <p14:tracePt t="34949" x="3810000" y="4071938"/>
          <p14:tracePt t="34949" x="3805238" y="4067175"/>
          <p14:tracePt t="34949" x="3802063" y="4067175"/>
          <p14:tracePt t="34949" x="3797300" y="4067175"/>
          <p14:tracePt t="34949" x="3794125" y="4067175"/>
          <p14:tracePt t="34949" x="3789363" y="4067175"/>
          <p14:tracePt t="34949" x="3786188" y="4067175"/>
          <p14:tracePt t="34949" x="3783013" y="4067175"/>
          <p14:tracePt t="34949" x="3778250" y="4067175"/>
          <p14:tracePt t="34949" x="3775075" y="4067175"/>
          <p14:tracePt t="34949" x="3770313" y="4067175"/>
          <p14:tracePt t="34949" x="3767138" y="4067175"/>
          <p14:tracePt t="34949" x="3762375" y="4067175"/>
          <p14:tracePt t="34949" x="3756025" y="4067175"/>
          <p14:tracePt t="34949" x="3748088" y="4067175"/>
          <p14:tracePt t="34949" x="3735388" y="4064000"/>
          <p14:tracePt t="34949" x="3732213" y="4064000"/>
          <p14:tracePt t="34949" x="3727450" y="4064000"/>
          <p14:tracePt t="34949" x="3724275" y="4064000"/>
          <p14:tracePt t="34949" x="3721100" y="4064000"/>
          <p14:tracePt t="34949" x="3716338" y="4064000"/>
          <p14:tracePt t="34949" x="3708400" y="4064000"/>
          <p14:tracePt t="34949" x="3705225" y="4064000"/>
          <p14:tracePt t="34949" x="3700463" y="4064000"/>
          <p14:tracePt t="34949" x="3697288" y="4064000"/>
          <p14:tracePt t="34949" x="3694113" y="4064000"/>
          <p14:tracePt t="34949" x="3689350" y="4064000"/>
          <p14:tracePt t="34949" x="3681413" y="4064000"/>
          <p14:tracePt t="34949" x="3673475" y="4064000"/>
          <p14:tracePt t="34949" x="3670300" y="4064000"/>
          <p14:tracePt t="34949" x="3667125" y="4064000"/>
          <p14:tracePt t="34949" x="3662363" y="4064000"/>
          <p14:tracePt t="34949" x="3659188" y="4067175"/>
          <p14:tracePt t="34949" x="3651250" y="4067175"/>
          <p14:tracePt t="34949" x="3643313" y="4067175"/>
          <p14:tracePt t="34949" x="3632200" y="4067175"/>
          <p14:tracePt t="34949" x="3627438" y="4067175"/>
          <p14:tracePt t="34949" x="3624263" y="4071938"/>
          <p14:tracePt t="34949" x="3619500" y="4071938"/>
          <p14:tracePt t="34949" x="3616325" y="4071938"/>
          <p14:tracePt t="34949" x="3613150" y="4071938"/>
          <p14:tracePt t="34949" x="3605213" y="4075113"/>
          <p14:tracePt t="34949" x="3600450" y="4075113"/>
          <p14:tracePt t="34949" x="3597275" y="4075113"/>
          <p14:tracePt t="34949" x="3589338" y="4075113"/>
          <p14:tracePt t="34949" x="3586163" y="4079875"/>
          <p14:tracePt t="34949" x="3581400" y="4079875"/>
          <p14:tracePt t="34949" x="3578225" y="4079875"/>
          <p14:tracePt t="34949" x="3573463" y="4079875"/>
          <p14:tracePt t="34949" x="3570288" y="4079875"/>
          <p14:tracePt t="34949" x="3565525" y="4083050"/>
          <p14:tracePt t="34949" x="3562350" y="4083050"/>
          <p14:tracePt t="34949" x="3554413" y="4090988"/>
          <p14:tracePt t="34949" x="3551238" y="4090988"/>
          <p14:tracePt t="34949" x="3543300" y="4094163"/>
          <p14:tracePt t="34949" x="3538538" y="4094163"/>
          <p14:tracePt t="34949" x="3535363" y="4094163"/>
          <p14:tracePt t="34949" x="3535363" y="4098925"/>
          <p14:tracePt t="34949" x="3532188" y="4098925"/>
          <p14:tracePt t="34949" x="3527425" y="4098925"/>
          <p14:tracePt t="34949" x="3524250" y="4098925"/>
          <p14:tracePt t="34949" x="3519488" y="4102100"/>
          <p14:tracePt t="34949" x="3516313" y="4102100"/>
          <p14:tracePt t="34949" x="3511550" y="4102100"/>
          <p14:tracePt t="34949" x="3508375" y="4106863"/>
          <p14:tracePt t="34949" x="3503613" y="4106863"/>
          <p14:tracePt t="34949" x="3500438" y="4106863"/>
          <p14:tracePt t="34949" x="3497263" y="4106863"/>
          <p14:tracePt t="34949" x="3492500" y="4106863"/>
          <p14:tracePt t="34949" x="3489325" y="4110038"/>
          <p14:tracePt t="34949" x="3481388" y="4110038"/>
          <p14:tracePt t="34949" x="3476625" y="4110038"/>
          <p14:tracePt t="34949" x="3473450" y="4114800"/>
          <p14:tracePt t="34949" x="3465513" y="4114800"/>
          <p14:tracePt t="34949" x="3462338" y="4114800"/>
          <p14:tracePt t="34949" x="3457575" y="4117975"/>
          <p14:tracePt t="34949" x="3454400" y="4117975"/>
          <p14:tracePt t="34949" x="3449638" y="4117975"/>
          <p14:tracePt t="34949" x="3446463" y="4117975"/>
          <p14:tracePt t="34949" x="3438525" y="4121150"/>
          <p14:tracePt t="34949" x="3435350" y="4121150"/>
          <p14:tracePt t="34949" x="3427413" y="4121150"/>
          <p14:tracePt t="34949" x="3419475" y="4121150"/>
          <p14:tracePt t="34949" x="3416300" y="4121150"/>
          <p14:tracePt t="34949" x="3403600" y="4121150"/>
          <p14:tracePt t="34949" x="3400425" y="4121150"/>
          <p14:tracePt t="34949" x="3395663" y="4125913"/>
          <p14:tracePt t="34949" x="3392488" y="4125913"/>
          <p14:tracePt t="34949" x="3389313" y="4125913"/>
          <p14:tracePt t="34949" x="3384550" y="4125913"/>
          <p14:tracePt t="34949" x="3376613" y="4125913"/>
          <p14:tracePt t="34949" x="3373438" y="4125913"/>
          <p14:tracePt t="34949" x="3368675" y="4125913"/>
          <p14:tracePt t="34949" x="3362325" y="4125913"/>
          <p14:tracePt t="34949" x="3357563" y="4125913"/>
          <p14:tracePt t="34949" x="3349625" y="4125913"/>
          <p14:tracePt t="34949" x="3338513" y="4125913"/>
          <p14:tracePt t="34949" x="3335338" y="4125913"/>
          <p14:tracePt t="34949" x="3330575" y="4125913"/>
          <p14:tracePt t="34949" x="3327400" y="4125913"/>
          <p14:tracePt t="34949" x="3319463" y="4125913"/>
          <p14:tracePt t="34949" x="3314700" y="4125913"/>
          <p14:tracePt t="34949" x="3311525" y="4125913"/>
          <p14:tracePt t="34949" x="3300413" y="4125913"/>
          <p14:tracePt t="34949" x="3295650" y="4125913"/>
          <p14:tracePt t="34949" x="3292475" y="4125913"/>
          <p14:tracePt t="34949" x="3284538" y="4125913"/>
          <p14:tracePt t="34949" x="3279775" y="4125913"/>
          <p14:tracePt t="34949" x="3276600" y="4125913"/>
          <p14:tracePt t="34949" x="3273425" y="4125913"/>
          <p14:tracePt t="34949" x="3260725" y="4125913"/>
          <p14:tracePt t="34949" x="3257550" y="4125913"/>
          <p14:tracePt t="34949" x="3252788" y="4125913"/>
          <p14:tracePt t="34949" x="3249613" y="4129088"/>
          <p14:tracePt t="34949" x="3246438" y="4129088"/>
          <p14:tracePt t="34949" x="3241675" y="4129088"/>
          <p14:tracePt t="34949" x="3233738" y="4129088"/>
          <p14:tracePt t="34949" x="3230563" y="4129088"/>
          <p14:tracePt t="34949" x="3225800" y="4129088"/>
          <p14:tracePt t="34949" x="3222625" y="4129088"/>
          <p14:tracePt t="34949" x="3219450" y="4129088"/>
          <p14:tracePt t="34949" x="3214688" y="4129088"/>
          <p14:tracePt t="34949" x="3211513" y="4133850"/>
          <p14:tracePt t="34949" x="3206750" y="4133850"/>
          <p14:tracePt t="34949" x="3203575" y="4133850"/>
          <p14:tracePt t="34949" x="3198813" y="4133850"/>
          <p14:tracePt t="34949" x="3195638" y="4133850"/>
          <p14:tracePt t="34949" x="3192463" y="4133850"/>
          <p14:tracePt t="34949" x="3187700" y="4133850"/>
          <p14:tracePt t="34949" x="3184525" y="4133850"/>
          <p14:tracePt t="34949" x="3179763" y="4133850"/>
          <p14:tracePt t="34949" x="3176588" y="4133850"/>
          <p14:tracePt t="34949" x="3171825" y="4129088"/>
          <p14:tracePt t="34949" x="3168650" y="4129088"/>
          <p14:tracePt t="34949" x="3165475" y="4129088"/>
          <p14:tracePt t="34949" x="3160713" y="4125913"/>
          <p14:tracePt t="34949" x="3157538" y="4125913"/>
          <p14:tracePt t="34949" x="3152775" y="4121150"/>
          <p14:tracePt t="34949" x="3149600" y="4121150"/>
          <p14:tracePt t="34949" x="3144838" y="4121150"/>
          <p14:tracePt t="34949" x="3141663" y="4121150"/>
          <p14:tracePt t="34949" x="3138488" y="4117975"/>
          <p14:tracePt t="34949" x="3133725" y="4117975"/>
          <p14:tracePt t="34949" x="3130550" y="4117975"/>
          <p14:tracePt t="34949" x="3130550" y="4114800"/>
          <p14:tracePt t="34949" x="3125788" y="4114800"/>
          <p14:tracePt t="34949" x="3122613" y="4114800"/>
          <p14:tracePt t="34949" x="3117850" y="4114800"/>
          <p14:tracePt t="34949" x="3114675" y="4114800"/>
          <p14:tracePt t="34949" x="3111500" y="4114800"/>
          <p14:tracePt t="34949" x="3106738" y="4110038"/>
          <p14:tracePt t="34949" x="3103563" y="4110038"/>
          <p14:tracePt t="34949" x="3098800" y="4110038"/>
          <p14:tracePt t="34949" x="3095625" y="4110038"/>
          <p14:tracePt t="34949" x="3095625" y="4106863"/>
          <p14:tracePt t="34949" x="3090863" y="4106863"/>
          <p14:tracePt t="34949" x="3087688" y="4106863"/>
          <p14:tracePt t="34949" x="3082925" y="4106863"/>
          <p14:tracePt t="34949" x="3079750" y="4106863"/>
          <p14:tracePt t="34949" x="3076575" y="4106863"/>
          <p14:tracePt t="34949" x="3076575" y="4102100"/>
          <p14:tracePt t="34949" x="3071813" y="4102100"/>
          <p14:tracePt t="34949" x="3068638" y="4102100"/>
          <p14:tracePt t="34949" x="3063875" y="4102100"/>
          <p14:tracePt t="34949" x="3060700" y="4102100"/>
          <p14:tracePt t="34949" x="3055938" y="4102100"/>
          <p14:tracePt t="34949" x="3055938" y="4098925"/>
          <p14:tracePt t="34949" x="3052763" y="4098925"/>
          <p14:tracePt t="34949" x="3049588" y="4098925"/>
          <p14:tracePt t="34949" x="3044825" y="4098925"/>
          <p14:tracePt t="34949" x="3041650" y="4098925"/>
          <p14:tracePt t="34949" x="3036888" y="4098925"/>
          <p14:tracePt t="34949" x="3033713" y="4098925"/>
          <p14:tracePt t="34949" x="3028950" y="4098925"/>
          <p14:tracePt t="34949" x="3025775" y="4098925"/>
          <p14:tracePt t="34949" x="3022600" y="4094163"/>
          <p14:tracePt t="34949" x="3017838" y="4094163"/>
          <p14:tracePt t="34949" x="3014663" y="4094163"/>
          <p14:tracePt t="34949" x="3009900" y="4094163"/>
          <p14:tracePt t="34949" x="3006725" y="4094163"/>
          <p14:tracePt t="34949" x="3001963" y="4094163"/>
          <p14:tracePt t="34949" x="2998788" y="4094163"/>
          <p14:tracePt t="34949" x="2995613" y="4094163"/>
          <p14:tracePt t="34949" x="2990850" y="4094163"/>
          <p14:tracePt t="34949" x="2987675" y="4094163"/>
          <p14:tracePt t="34949" x="2982913" y="4094163"/>
          <p14:tracePt t="34949" x="2979738" y="4094163"/>
          <p14:tracePt t="34949" x="2974975" y="4090988"/>
          <p14:tracePt t="34949" x="2971800" y="4090988"/>
          <p14:tracePt t="34949" x="2968625" y="4090988"/>
          <p14:tracePt t="34949" x="2960688" y="4090988"/>
          <p14:tracePt t="34949" x="2955925" y="4090988"/>
          <p14:tracePt t="34949" x="2952750" y="4090988"/>
          <p14:tracePt t="34949" x="2947988" y="4090988"/>
          <p14:tracePt t="34949" x="2944813" y="4090988"/>
          <p14:tracePt t="34949" x="2941638" y="4090988"/>
          <p14:tracePt t="34949" x="2936875" y="4090988"/>
          <p14:tracePt t="34949" x="2933700" y="4090988"/>
          <p14:tracePt t="34949" x="2933700" y="4086225"/>
          <p14:tracePt t="34949" x="2928938" y="4086225"/>
          <p14:tracePt t="34949" x="2925763" y="4086225"/>
          <p14:tracePt t="34949" x="2921000" y="4086225"/>
          <p14:tracePt t="34949" x="2917825" y="4086225"/>
          <p14:tracePt t="34949" x="2914650" y="4086225"/>
          <p14:tracePt t="34949" x="2906713" y="4086225"/>
          <p14:tracePt t="34949" x="2901950" y="4086225"/>
          <p14:tracePt t="34949" x="2898775" y="4086225"/>
          <p14:tracePt t="34949" x="2894013" y="4086225"/>
          <p14:tracePt t="34949" x="2890838" y="4086225"/>
          <p14:tracePt t="34949" x="2886075" y="4086225"/>
          <p14:tracePt t="34949" x="2882900" y="4086225"/>
          <p14:tracePt t="34949" x="2879725" y="4086225"/>
          <p14:tracePt t="34949" x="2874963" y="4086225"/>
          <p14:tracePt t="34949" x="2871788" y="4086225"/>
          <p14:tracePt t="34949" x="2867025" y="4086225"/>
          <p14:tracePt t="34949" x="2863850" y="4086225"/>
          <p14:tracePt t="34949" x="2859088" y="4086225"/>
          <p14:tracePt t="34949" x="2855913" y="4086225"/>
          <p14:tracePt t="34949" x="2852738" y="4086225"/>
          <p14:tracePt t="34949" x="2847975" y="4086225"/>
          <p14:tracePt t="34949" x="2844800" y="4086225"/>
          <p14:tracePt t="34949" x="2840038" y="4086225"/>
          <p14:tracePt t="34949" x="2836863" y="4086225"/>
          <p14:tracePt t="34949" x="2832100" y="4086225"/>
          <p14:tracePt t="34949" x="2828925" y="4086225"/>
          <p14:tracePt t="34949" x="2825750" y="4086225"/>
          <p14:tracePt t="34949" x="2817813" y="4086225"/>
          <p14:tracePt t="34949" x="2813050" y="4086225"/>
          <p14:tracePt t="34949" x="2809875" y="4086225"/>
          <p14:tracePt t="34949" x="2805113" y="4086225"/>
          <p14:tracePt t="34949" x="2801938" y="4090988"/>
          <p14:tracePt t="34949" x="2798763" y="4090988"/>
          <p14:tracePt t="34949" x="2794000" y="4090988"/>
          <p14:tracePt t="34949" x="2790825" y="4090988"/>
          <p14:tracePt t="34949" x="2782888" y="4090988"/>
          <p14:tracePt t="34949" x="2778125" y="4090988"/>
          <p14:tracePt t="34949" x="2774950" y="4090988"/>
          <p14:tracePt t="34949" x="2767013" y="4090988"/>
          <p14:tracePt t="34949" x="2763838" y="4090988"/>
          <p14:tracePt t="34949" x="2763838" y="4094163"/>
          <p14:tracePt t="34949" x="2759075" y="4094163"/>
          <p14:tracePt t="34949" x="2755900" y="4094163"/>
          <p14:tracePt t="34949" x="2751138" y="4094163"/>
          <p14:tracePt t="34949" x="2747963" y="4094163"/>
          <p14:tracePt t="34949" x="2744788" y="4094163"/>
          <p14:tracePt t="34949" x="2740025" y="4094163"/>
          <p14:tracePt t="34949" x="2736850" y="4094163"/>
          <p14:tracePt t="34949" x="2732088" y="4094163"/>
          <p14:tracePt t="34949" x="2728913" y="4094163"/>
          <p14:tracePt t="34949" x="2724150" y="4094163"/>
          <p14:tracePt t="34949" x="2720975" y="4094163"/>
          <p14:tracePt t="34949" x="2717800" y="4094163"/>
          <p14:tracePt t="34949" x="2713038" y="4094163"/>
          <p14:tracePt t="34949" x="2709863" y="4094163"/>
          <p14:tracePt t="34949" x="2705100" y="4094163"/>
          <p14:tracePt t="34949" x="2701925" y="4094163"/>
          <p14:tracePt t="34949" x="2697163" y="4094163"/>
          <p14:tracePt t="34949" x="2693988" y="4094163"/>
          <p14:tracePt t="34949" x="2690813" y="4094163"/>
          <p14:tracePt t="34949" x="2686050" y="4094163"/>
          <p14:tracePt t="34949" x="2682875" y="4094163"/>
          <p14:tracePt t="34949" x="2686050" y="4094163"/>
          <p14:tracePt t="34949" x="2686050" y="4098925"/>
          <p14:tracePt t="34949" x="2690813" y="4098925"/>
          <p14:tracePt t="34949" x="2690813" y="4102100"/>
          <p14:tracePt t="34949" x="2693988" y="4102100"/>
          <p14:tracePt t="34949" x="2693988" y="4106863"/>
          <p14:tracePt t="34949" x="2697163" y="4110038"/>
          <p14:tracePt t="34949" x="2701925" y="4114800"/>
          <p14:tracePt t="34949" x="2701925" y="4117975"/>
          <p14:tracePt t="34949" x="2705100" y="4117975"/>
          <p14:tracePt t="34949" x="2705100" y="4121150"/>
          <p14:tracePt t="34949" x="2709863" y="4121150"/>
          <p14:tracePt t="34949" x="2709863" y="4125913"/>
          <p14:tracePt t="34949" x="2713038" y="4125913"/>
          <p14:tracePt t="34949" x="2713038" y="4129088"/>
          <p14:tracePt t="34949" x="2717800" y="4129088"/>
          <p14:tracePt t="34949" x="2717800" y="4133850"/>
          <p14:tracePt t="34949" x="2720975" y="4133850"/>
          <p14:tracePt t="34949" x="2724150" y="4133850"/>
          <p14:tracePt t="34949" x="2724150" y="4137025"/>
          <p14:tracePt t="34949" x="2728913" y="4137025"/>
          <p14:tracePt t="34949" x="2732088" y="4141788"/>
          <p14:tracePt t="34949" x="2736850" y="4144963"/>
          <p14:tracePt t="34949" x="2740025" y="4144963"/>
          <p14:tracePt t="34949" x="2744788" y="4144963"/>
          <p14:tracePt t="34949" x="2747963" y="4148138"/>
          <p14:tracePt t="34949" x="2751138" y="4148138"/>
          <p14:tracePt t="34949" x="2755900" y="4148138"/>
          <p14:tracePt t="34949" x="2759075" y="4148138"/>
          <p14:tracePt t="34949" x="2763838" y="4148138"/>
          <p14:tracePt t="34949" x="2767013" y="4148138"/>
          <p14:tracePt t="34949" x="2771775" y="4148138"/>
          <p14:tracePt t="34949" x="2774950" y="4148138"/>
          <p14:tracePt t="34949" x="2778125" y="4148138"/>
          <p14:tracePt t="34949" x="2782888" y="4148138"/>
          <p14:tracePt t="34949" x="2786063" y="4148138"/>
          <p14:tracePt t="34949" x="2790825" y="4148138"/>
          <p14:tracePt t="34949" x="2794000" y="4148138"/>
          <p14:tracePt t="34949" x="2798763" y="4148138"/>
          <p14:tracePt t="34949" x="2801938" y="4148138"/>
          <p14:tracePt t="34949" x="2805113" y="4148138"/>
          <p14:tracePt t="34949" x="2809875" y="4148138"/>
          <p14:tracePt t="34949" x="2813050" y="4148138"/>
          <p14:tracePt t="34949" x="2817813" y="4148138"/>
          <p14:tracePt t="34949" x="2820988" y="4148138"/>
          <p14:tracePt t="34949" x="2825750" y="4148138"/>
          <p14:tracePt t="34949" x="2825750" y="4144963"/>
          <p14:tracePt t="34949" x="2828925" y="4141788"/>
          <p14:tracePt t="34949" x="2832100" y="4141788"/>
          <p14:tracePt t="34949" x="2832100" y="4137025"/>
          <p14:tracePt t="34949" x="2832100" y="4133850"/>
          <p14:tracePt t="34949" x="2836863" y="4129088"/>
          <p14:tracePt t="34949" x="2836863" y="4125913"/>
          <p14:tracePt t="34949" x="2840038" y="4121150"/>
          <p14:tracePt t="34949" x="2840038" y="4117975"/>
          <p14:tracePt t="34949" x="2840038" y="4114800"/>
          <p14:tracePt t="34949" x="2840038" y="4110038"/>
          <p14:tracePt t="34949" x="2840038" y="4106863"/>
          <p14:tracePt t="34949" x="2840038" y="4102100"/>
          <p14:tracePt t="34949" x="2840038" y="4098925"/>
          <p14:tracePt t="34949" x="2840038" y="4094163"/>
          <p14:tracePt t="34949" x="2836863" y="4094163"/>
          <p14:tracePt t="34949" x="2836863" y="4090988"/>
          <p14:tracePt t="34949" x="2832100" y="4086225"/>
          <p14:tracePt t="34949" x="2828925" y="4083050"/>
          <p14:tracePt t="34949" x="2825750" y="4083050"/>
          <p14:tracePt t="34949" x="2825750" y="4079875"/>
          <p14:tracePt t="34949" x="2820988" y="4079875"/>
          <p14:tracePt t="34949" x="2820988" y="4075113"/>
          <p14:tracePt t="34949" x="2817813" y="4075113"/>
          <p14:tracePt t="34949" x="2813050" y="4075113"/>
          <p14:tracePt t="34949" x="2813050" y="4071938"/>
          <p14:tracePt t="34949" x="2809875" y="4071938"/>
          <p14:tracePt t="34949" x="2805113" y="4071938"/>
          <p14:tracePt t="34949" x="2805113" y="4067175"/>
          <p14:tracePt t="34949" x="2801938" y="4067175"/>
          <p14:tracePt t="34949" x="2798763" y="4067175"/>
          <p14:tracePt t="34949" x="2794000" y="4067175"/>
          <p14:tracePt t="34949" x="2794000" y="4064000"/>
          <p14:tracePt t="34949" x="2790825" y="4064000"/>
          <p14:tracePt t="34949" x="2786063" y="4064000"/>
          <p14:tracePt t="34949" x="2782888" y="4064000"/>
          <p14:tracePt t="34949" x="2778125" y="4064000"/>
          <p14:tracePt t="34949" x="2774950" y="4064000"/>
          <p14:tracePt t="34949" x="2771775" y="4064000"/>
          <p14:tracePt t="34949" x="2767013" y="4059238"/>
          <p14:tracePt t="34949" x="2763838" y="4059238"/>
          <p14:tracePt t="34949" x="2759075" y="4059238"/>
          <p14:tracePt t="34949" x="2755900" y="4059238"/>
          <p14:tracePt t="34949" x="2751138" y="4059238"/>
          <p14:tracePt t="34949" x="2747963" y="4059238"/>
          <p14:tracePt t="34949" x="2744788" y="4059238"/>
          <p14:tracePt t="34949" x="2740025" y="4059238"/>
          <p14:tracePt t="34949" x="2736850" y="4059238"/>
          <p14:tracePt t="34949" x="2732088" y="4059238"/>
          <p14:tracePt t="34949" x="2728913" y="4059238"/>
          <p14:tracePt t="34949" x="2724150" y="4059238"/>
          <p14:tracePt t="34949" x="2720975" y="4059238"/>
          <p14:tracePt t="34949" x="2717800" y="4059238"/>
          <p14:tracePt t="34949" x="2713038" y="4059238"/>
          <p14:tracePt t="34949" x="2713038" y="4064000"/>
          <p14:tracePt t="34949" x="2709863" y="4064000"/>
          <p14:tracePt t="34949" x="2705100" y="4064000"/>
          <p14:tracePt t="34949" x="2705100" y="4067175"/>
          <p14:tracePt t="34949" x="2705100" y="4071938"/>
          <p14:tracePt t="34949" x="2701925" y="4071938"/>
          <p14:tracePt t="34949" x="2701925" y="4075113"/>
          <p14:tracePt t="34949" x="2701925" y="4079875"/>
          <p14:tracePt t="34949" x="2701925" y="4083050"/>
          <p14:tracePt t="34949" x="2701925" y="4086225"/>
          <p14:tracePt t="34949" x="2701925" y="4090988"/>
          <p14:tracePt t="34949" x="2701925" y="4094163"/>
          <p14:tracePt t="34949" x="2701925" y="4098925"/>
          <p14:tracePt t="34949" x="2701925" y="4102100"/>
          <p14:tracePt t="34949" x="2701925" y="4106863"/>
          <p14:tracePt t="34949" x="2705100" y="4106863"/>
          <p14:tracePt t="34949" x="2705100" y="4110038"/>
          <p14:tracePt t="34949" x="2709863" y="4110038"/>
          <p14:tracePt t="34949" x="2713038" y="4110038"/>
          <p14:tracePt t="34949" x="2713038" y="4114800"/>
          <p14:tracePt t="34949" x="2717800" y="4114800"/>
          <p14:tracePt t="34949" x="2717800" y="4117975"/>
          <p14:tracePt t="34949" x="2720975" y="4117975"/>
          <p14:tracePt t="34949" x="2724150" y="4117975"/>
          <p14:tracePt t="34949" x="2728913" y="4117975"/>
          <p14:tracePt t="34949" x="2732088" y="4117975"/>
          <p14:tracePt t="34949" x="2736850" y="4117975"/>
          <p14:tracePt t="34949" x="2740025" y="4117975"/>
          <p14:tracePt t="34949" x="2740025" y="4121150"/>
          <p14:tracePt t="34949" x="2744788" y="4121150"/>
          <p14:tracePt t="34949" x="2747963" y="4121150"/>
          <p14:tracePt t="34949" x="2751138" y="4121150"/>
          <p14:tracePt t="34949" x="2755900" y="4121150"/>
          <p14:tracePt t="34949" x="2759075" y="4121150"/>
          <p14:tracePt t="34949" x="2767013" y="4121150"/>
          <p14:tracePt t="34949" x="2771775" y="4121150"/>
          <p14:tracePt t="34949" x="2774950" y="4121150"/>
          <p14:tracePt t="34949" x="2778125" y="4121150"/>
          <p14:tracePt t="34949" x="2782888" y="4121150"/>
          <p14:tracePt t="34949" x="2786063" y="4121150"/>
          <p14:tracePt t="34949" x="2790825" y="4121150"/>
          <p14:tracePt t="34949" x="2794000" y="4121150"/>
          <p14:tracePt t="34949" x="2798763" y="4121150"/>
          <p14:tracePt t="34949" x="2798763" y="4117975"/>
          <p14:tracePt t="34949" x="2801938" y="4117975"/>
          <p14:tracePt t="34949" x="2805113" y="4117975"/>
          <p14:tracePt t="34949" x="2805113" y="4114800"/>
          <p14:tracePt t="34949" x="2809875" y="4114800"/>
          <p14:tracePt t="34949" x="2813050" y="4114800"/>
          <p14:tracePt t="34949" x="2817813" y="4114800"/>
          <p14:tracePt t="34949" x="2820988" y="4114800"/>
          <p14:tracePt t="34949" x="2820988" y="4110038"/>
          <p14:tracePt t="34949" x="2825750" y="4110038"/>
          <p14:tracePt t="34949" x="2828925" y="4106863"/>
          <p14:tracePt t="34949" x="2832100" y="4102100"/>
          <p14:tracePt t="34949" x="2832100" y="4098925"/>
          <p14:tracePt t="34949" x="2832100" y="4094163"/>
          <p14:tracePt t="34949" x="2832100" y="4090988"/>
          <p14:tracePt t="34949" x="2832100" y="4086225"/>
          <p14:tracePt t="34949" x="2828925" y="4083050"/>
          <p14:tracePt t="34949" x="2828925" y="4079875"/>
          <p14:tracePt t="34949" x="2825750" y="4079875"/>
          <p14:tracePt t="34949" x="2825750" y="4075113"/>
          <p14:tracePt t="34949" x="2820988" y="4075113"/>
          <p14:tracePt t="34949" x="2817813" y="4071938"/>
          <p14:tracePt t="34949" x="2813050" y="4071938"/>
          <p14:tracePt t="34949" x="2813050" y="4067175"/>
          <p14:tracePt t="34949" x="2809875" y="4067175"/>
          <p14:tracePt t="34949" x="2809875" y="4064000"/>
          <p14:tracePt t="34949" x="2805113" y="4064000"/>
          <p14:tracePt t="34949" x="2801938" y="4059238"/>
          <p14:tracePt t="34949" x="2798763" y="4059238"/>
          <p14:tracePt t="34949" x="2794000" y="4059238"/>
          <p14:tracePt t="34949" x="2794000" y="4056063"/>
          <p14:tracePt t="34949" x="2790825" y="4056063"/>
          <p14:tracePt t="34949" x="2786063" y="4056063"/>
          <p14:tracePt t="34949" x="2782888" y="4052888"/>
          <p14:tracePt t="34949" x="2778125" y="4052888"/>
          <p14:tracePt t="34949" x="2778125" y="4048125"/>
          <p14:tracePt t="34949" x="2774950" y="4048125"/>
          <p14:tracePt t="34949" x="2771775" y="4048125"/>
          <p14:tracePt t="34949" x="2767013" y="4048125"/>
          <p14:tracePt t="34949" x="2763838" y="4048125"/>
          <p14:tracePt t="34949" x="2763838" y="4044950"/>
          <p14:tracePt t="34949" x="2759075" y="4044950"/>
          <p14:tracePt t="34949" x="2755900" y="4044950"/>
          <p14:tracePt t="34949" x="2751138" y="4044950"/>
          <p14:tracePt t="34949" x="2751138" y="4048125"/>
          <p14:tracePt t="34949" x="2751138" y="4052888"/>
          <p14:tracePt t="34949" x="2751138" y="4056063"/>
          <p14:tracePt t="34949" x="2751138" y="4059238"/>
          <p14:tracePt t="34949" x="2751138" y="4064000"/>
          <p14:tracePt t="34949" x="2751138" y="4067175"/>
          <p14:tracePt t="34949" x="2751138" y="4071938"/>
          <p14:tracePt t="34949" x="2751138" y="4075113"/>
          <p14:tracePt t="35221" x="2751138" y="4079875"/>
          <p14:tracePt t="35228" x="2751138" y="4083050"/>
          <p14:tracePt t="35231" x="2751138" y="4086225"/>
          <p14:tracePt t="35239" x="2751138" y="4090988"/>
          <p14:tracePt t="35243" x="2751138" y="4094163"/>
          <p14:tracePt t="35249" x="2751138" y="4098925"/>
          <p14:tracePt t="35254" x="2751138" y="4102100"/>
          <p14:tracePt t="35260" x="2751138" y="4106863"/>
          <p14:tracePt t="35265" x="2751138" y="4110038"/>
          <p14:tracePt t="35273" x="2751138" y="4114800"/>
          <p14:tracePt t="35278" x="2751138" y="4117975"/>
          <p14:tracePt t="35282" x="2751138" y="4121150"/>
          <p14:tracePt t="35287" x="2751138" y="4125913"/>
          <p14:tracePt t="35298" x="2751138" y="4129088"/>
          <p14:tracePt t="35306" x="2751138" y="4133850"/>
          <p14:tracePt t="35310" x="2751138" y="4137025"/>
          <p14:tracePt t="35316" x="2755900" y="4141788"/>
          <p14:tracePt t="35323" x="2759075" y="4144963"/>
          <p14:tracePt t="35332" x="2763838" y="4144963"/>
          <p14:tracePt t="35333" x="2763838" y="4148138"/>
          <p14:tracePt t="35337" x="2767013" y="4148138"/>
          <p14:tracePt t="35340" x="2767013" y="4152900"/>
          <p14:tracePt t="35344" x="2771775" y="4152900"/>
          <p14:tracePt t="35351" x="2771775" y="4156075"/>
          <p14:tracePt t="35357" x="2774950" y="4156075"/>
          <p14:tracePt t="35360" x="2778125" y="4160838"/>
          <p14:tracePt t="35368" x="2782888" y="4160838"/>
          <p14:tracePt t="35373" x="2786063" y="4160838"/>
          <p14:tracePt t="35379" x="2790825" y="4160838"/>
          <p14:tracePt t="35383" x="2794000" y="4160838"/>
          <p14:tracePt t="35387" x="2798763" y="4160838"/>
          <p14:tracePt t="35391" x="2801938" y="4160838"/>
          <p14:tracePt t="35395" x="2805113" y="4160838"/>
          <p14:tracePt t="35399" x="2809875" y="4160838"/>
          <p14:tracePt t="35401" x="2813050" y="4164013"/>
          <p14:tracePt t="35404" x="2817813" y="4164013"/>
          <p14:tracePt t="35408" x="2820988" y="4164013"/>
          <p14:tracePt t="35411" x="2825750" y="4164013"/>
          <p14:tracePt t="35416" x="2828925" y="4164013"/>
          <p14:tracePt t="35419" x="2832100" y="4164013"/>
          <p14:tracePt t="35427" x="2836863" y="4164013"/>
          <p14:tracePt t="35433" x="2840038" y="4164013"/>
          <p14:tracePt t="35435" x="2844800" y="4164013"/>
          <p14:tracePt t="35440" x="2847975" y="4164013"/>
          <p14:tracePt t="35446" x="2852738" y="4164013"/>
          <p14:tracePt t="35452" x="2855913" y="4164013"/>
          <p14:tracePt t="35456" x="2859088" y="4164013"/>
          <p14:tracePt t="35463" x="2863850" y="4164013"/>
          <p14:tracePt t="35465" x="2867025" y="4164013"/>
          <p14:tracePt t="35475" x="2871788" y="4164013"/>
          <p14:tracePt t="35477" x="2871788" y="4160838"/>
          <p14:tracePt t="35480" x="2874963" y="4160838"/>
          <p14:tracePt t="35490" x="2879725" y="4160838"/>
          <p14:tracePt t="35493" x="2879725" y="4156075"/>
          <p14:tracePt t="35497" x="2882900" y="4156075"/>
          <p14:tracePt t="35503" x="2886075" y="4156075"/>
          <p14:tracePt t="35511" x="2890838" y="4156075"/>
          <p14:tracePt t="35513" x="2890838" y="4152900"/>
          <p14:tracePt t="35520" x="2890838" y="4148138"/>
          <p14:tracePt t="35523" x="2894013" y="4148138"/>
          <p14:tracePt t="35531" x="2894013" y="4144963"/>
          <p14:tracePt t="35540" x="2894013" y="4141788"/>
          <p14:tracePt t="35544" x="2894013" y="4137025"/>
          <p14:tracePt t="35550" x="2894013" y="4133850"/>
          <p14:tracePt t="35556" x="2894013" y="4129088"/>
          <p14:tracePt t="35560" x="2894013" y="4125913"/>
          <p14:tracePt t="35564" x="2894013" y="4121150"/>
          <p14:tracePt t="35569" x="2890838" y="4117975"/>
          <p14:tracePt t="35574" x="2890838" y="4114800"/>
          <p14:tracePt t="35577" x="2886075" y="4114800"/>
          <p14:tracePt t="35579" x="2886075" y="4110038"/>
          <p14:tracePt t="35584" x="2882900" y="4106863"/>
          <p14:tracePt t="35590" x="2879725" y="4102100"/>
          <p14:tracePt t="35595" x="2879725" y="4098925"/>
          <p14:tracePt t="35596" x="2874963" y="4098925"/>
          <p14:tracePt t="35600" x="2874963" y="4094163"/>
          <p14:tracePt t="35602" x="2871788" y="4094163"/>
          <p14:tracePt t="35606" x="2867025" y="4090988"/>
          <p14:tracePt t="35610" x="2863850" y="4090988"/>
          <p14:tracePt t="35611" x="2863850" y="4086225"/>
          <p14:tracePt t="35614" x="2859088" y="4086225"/>
          <p14:tracePt t="35618" x="2859088" y="4083050"/>
          <p14:tracePt t="35620" x="2855913" y="4083050"/>
          <p14:tracePt t="35624" x="2852738" y="4083050"/>
          <p14:tracePt t="35625" x="2852738" y="4079875"/>
          <p14:tracePt t="35630" x="2847975" y="4079875"/>
          <p14:tracePt t="35635" x="2844800" y="4075113"/>
          <p14:tracePt t="35642" x="2840038" y="4075113"/>
          <p14:tracePt t="35644" x="2836863" y="4075113"/>
          <p14:tracePt t="35645" x="2836863" y="4071938"/>
          <p14:tracePt t="35654" x="2832100" y="4071938"/>
          <p14:tracePt t="35659" x="2828925" y="4071938"/>
          <p14:tracePt t="35660" x="2828925" y="4067175"/>
          <p14:tracePt t="35665" x="2825750" y="4067175"/>
          <p14:tracePt t="35667" x="2820988" y="4067175"/>
          <p14:tracePt t="35670" x="2817813" y="4067175"/>
          <p14:tracePt t="35673" x="2813050" y="4067175"/>
          <p14:tracePt t="35675" x="2813050" y="4064000"/>
          <p14:tracePt t="35676" x="2809875" y="4064000"/>
          <p14:tracePt t="35678" x="2805113" y="4064000"/>
          <p14:tracePt t="35681" x="2801938" y="4064000"/>
          <p14:tracePt t="35684" x="2798763" y="4064000"/>
          <p14:tracePt t="35685" x="2798763" y="4059238"/>
          <p14:tracePt t="35686" x="2794000" y="4059238"/>
          <p14:tracePt t="35688" x="2790825" y="4059238"/>
          <p14:tracePt t="35691" x="2786063" y="4059238"/>
          <p14:tracePt t="35693" x="2782888" y="4059238"/>
          <p14:tracePt t="35696" x="2778125" y="4059238"/>
          <p14:tracePt t="35698" x="2774950" y="4059238"/>
          <p14:tracePt t="35700" x="2771775" y="4059238"/>
          <p14:tracePt t="35702" x="2767013" y="4059238"/>
          <p14:tracePt t="35706" x="2763838" y="4059238"/>
          <p14:tracePt t="35708" x="2759075" y="4059238"/>
          <p14:tracePt t="35711" x="2755900" y="4059238"/>
          <p14:tracePt t="35714" x="2751138" y="4059238"/>
          <p14:tracePt t="35717" x="2747963" y="4059238"/>
          <p14:tracePt t="35723" x="2744788" y="4059238"/>
          <p14:tracePt t="35728" x="2740025" y="4059238"/>
          <p14:tracePt t="35739" x="2736850" y="4059238"/>
          <p14:tracePt t="35745" x="2732088" y="4059238"/>
          <p14:tracePt t="35754" x="2728913" y="4059238"/>
          <p14:tracePt t="35766" x="2724150" y="4059238"/>
          <p14:tracePt t="35774" x="2724150" y="4064000"/>
          <p14:tracePt t="35774" x="2720975" y="4064000"/>
          <p14:tracePt t="35783" x="2720975" y="4067175"/>
          <p14:tracePt t="35784" x="2717800" y="4067175"/>
          <p14:tracePt t="35789" x="2717800" y="4071938"/>
          <p14:tracePt t="35794" x="2713038" y="4071938"/>
          <p14:tracePt t="35796" x="2713038" y="4075113"/>
          <p14:tracePt t="35802" x="2713038" y="4079875"/>
          <p14:tracePt t="35807" x="2709863" y="4079875"/>
          <p14:tracePt t="35810" x="2709863" y="4083050"/>
          <p14:tracePt t="35819" x="2709863" y="4086225"/>
          <p14:tracePt t="35824" x="2709863" y="4090988"/>
          <p14:tracePt t="35830" x="2709863" y="4094163"/>
          <p14:tracePt t="35835" x="2709863" y="4098925"/>
          <p14:tracePt t="35840" x="2709863" y="4102100"/>
          <p14:tracePt t="35843" x="2709863" y="4106863"/>
          <p14:tracePt t="35845" x="2713038" y="4106863"/>
          <p14:tracePt t="35846" x="2713038" y="4110038"/>
          <p14:tracePt t="35848" x="2713038" y="4114800"/>
          <p14:tracePt t="35850" x="2717800" y="4114800"/>
          <p14:tracePt t="35851" x="2717800" y="4117975"/>
          <p14:tracePt t="35853" x="2717800" y="4121150"/>
          <p14:tracePt t="35856" x="2720975" y="4121150"/>
          <p14:tracePt t="35858" x="2720975" y="4125913"/>
          <p14:tracePt t="35859" x="2720975" y="4129088"/>
          <p14:tracePt t="35860" x="2724150" y="4129088"/>
          <p14:tracePt t="35862" x="2724150" y="4133850"/>
          <p14:tracePt t="35864" x="2724150" y="4137025"/>
          <p14:tracePt t="35865" x="2728913" y="4137025"/>
          <p14:tracePt t="35867" x="2728913" y="4141788"/>
          <p14:tracePt t="35868" x="2732088" y="4141788"/>
          <p14:tracePt t="35870" x="2732088" y="4144963"/>
          <p14:tracePt t="35873" x="2736850" y="4144963"/>
          <p14:tracePt t="35874" x="2736850" y="4148138"/>
          <p14:tracePt t="35875" x="2740025" y="4148138"/>
          <p14:tracePt t="35876" x="2740025" y="4152900"/>
          <p14:tracePt t="35878" x="2740025" y="4156075"/>
          <p14:tracePt t="35879" x="2744788" y="4156075"/>
          <p14:tracePt t="35881" x="2744788" y="4160838"/>
          <p14:tracePt t="35882" x="2747963" y="4160838"/>
          <p14:tracePt t="35887" x="2751138" y="4160838"/>
          <p14:tracePt t="35889" x="2751138" y="4164013"/>
          <p14:tracePt t="35890" x="2755900" y="4168775"/>
          <p14:tracePt t="35893" x="2759075" y="4168775"/>
          <p14:tracePt t="35895" x="2759075" y="4171950"/>
          <p14:tracePt t="35897" x="2763838" y="4175125"/>
          <p14:tracePt t="35898" x="2767013" y="4175125"/>
          <p14:tracePt t="35901" x="2771775" y="4175125"/>
          <p14:tracePt t="35902" x="2771775" y="4179888"/>
          <p14:tracePt t="35906" x="2774950" y="4179888"/>
          <p14:tracePt t="35907" x="2778125" y="4179888"/>
          <p14:tracePt t="35910" x="2782888" y="4183063"/>
          <p14:tracePt t="35913" x="2786063" y="4183063"/>
          <p14:tracePt t="35916" x="2790825" y="4187825"/>
          <p14:tracePt t="35918" x="2794000" y="4187825"/>
          <p14:tracePt t="35921" x="2798763" y="4187825"/>
          <p14:tracePt t="35924" x="2801938" y="4187825"/>
          <p14:tracePt t="35926" x="2805113" y="4187825"/>
          <p14:tracePt t="35930" x="2809875" y="4187825"/>
          <p14:tracePt t="35932" x="2813050" y="4187825"/>
          <p14:tracePt t="35936" x="2817813" y="4187825"/>
          <p14:tracePt t="35938" x="2820988" y="4187825"/>
          <p14:tracePt t="35941" x="2825750" y="4187825"/>
          <p14:tracePt t="35943" x="2825750" y="4183063"/>
          <p14:tracePt t="35946" x="2828925" y="4183063"/>
          <p14:tracePt t="35947" x="2832100" y="4183063"/>
          <p14:tracePt t="35949" x="2832100" y="4179888"/>
          <p14:tracePt t="35954" x="2832100" y="4175125"/>
          <p14:tracePt t="35955" x="2836863" y="4175125"/>
          <p14:tracePt t="35956" x="2836863" y="4171950"/>
          <p14:tracePt t="35957" x="2840038" y="4171950"/>
          <p14:tracePt t="35960" x="2844800" y="4171950"/>
          <p14:tracePt t="35961" x="2844800" y="4168775"/>
          <p14:tracePt t="35963" x="2847975" y="4168775"/>
          <p14:tracePt t="35964" x="2847975" y="4164013"/>
          <p14:tracePt t="35967" x="2852738" y="4164013"/>
          <p14:tracePt t="35971" x="2855913" y="4160838"/>
          <p14:tracePt t="35975" x="2859088" y="4160838"/>
          <p14:tracePt t="35975" x="2859088" y="4156075"/>
          <p14:tracePt t="35979" x="2859088" y="4152900"/>
          <p14:tracePt t="35980" x="2863850" y="4152900"/>
          <p14:tracePt t="35981" x="2863850" y="4148138"/>
          <p14:tracePt t="35983" x="2867025" y="4148138"/>
          <p14:tracePt t="35985" x="2867025" y="4144963"/>
          <p14:tracePt t="35989" x="2867025" y="4141788"/>
          <p14:tracePt t="35990" x="2871788" y="4141788"/>
          <p14:tracePt t="35992" x="2871788" y="4137025"/>
          <p14:tracePt t="35995" x="2871788" y="4133850"/>
          <p14:tracePt t="35996" x="2874963" y="4133850"/>
          <p14:tracePt t="35999" x="2874963" y="4129088"/>
          <p14:tracePt t="36004" x="2874963" y="4125913"/>
          <p14:tracePt t="36011" x="2874963" y="4121150"/>
          <p14:tracePt t="36011" x="2879725" y="4121150"/>
          <p14:tracePt t="36014" x="2879725" y="4117975"/>
          <p14:tracePt t="36020" x="2879725" y="4114800"/>
          <p14:tracePt t="36026" x="2879725" y="4110038"/>
          <p14:tracePt t="36031" x="2879725" y="4106863"/>
          <p14:tracePt t="36036" x="2879725" y="4102100"/>
          <p14:tracePt t="36042" x="2874963" y="4102100"/>
          <p14:tracePt t="36042" x="2874963" y="4098925"/>
          <p14:tracePt t="36046" x="2874963" y="4094163"/>
          <p14:tracePt t="36047" x="2871788" y="4094163"/>
          <p14:tracePt t="36054" x="2867025" y="4090988"/>
          <p14:tracePt t="36057" x="2863850" y="4090988"/>
          <p14:tracePt t="36058" x="2863850" y="4086225"/>
          <p14:tracePt t="36061" x="2859088" y="4086225"/>
          <p14:tracePt t="36063" x="2859088" y="4083050"/>
          <p14:tracePt t="36065" x="2855913" y="4083050"/>
          <p14:tracePt t="36069" x="2852738" y="4083050"/>
          <p14:tracePt t="36070" x="2852738" y="4079875"/>
          <p14:tracePt t="36075" x="2847975" y="4079875"/>
          <p14:tracePt t="36077" x="2844800" y="4075113"/>
          <p14:tracePt t="36081" x="2840038" y="4075113"/>
          <p14:tracePt t="36084" x="2836863" y="4075113"/>
          <p14:tracePt t="36087" x="2836863" y="4071938"/>
          <p14:tracePt t="36095" x="2832100" y="4071938"/>
          <p14:tracePt t="36098" x="2828925" y="4071938"/>
          <p14:tracePt t="36102" x="2825750" y="4071938"/>
          <p14:tracePt t="36107" x="2820988" y="4071938"/>
          <p14:tracePt t="36114" x="2817813" y="4071938"/>
          <p14:tracePt t="36121" x="2813050" y="4071938"/>
          <p14:tracePt t="36129" x="2809875" y="4071938"/>
          <p14:tracePt t="36139" x="2805113" y="4071938"/>
          <p14:tracePt t="36147" x="2801938" y="4071938"/>
          <p14:tracePt t="36157" x="2798763" y="4071938"/>
          <p14:tracePt t="36166" x="2794000" y="4071938"/>
          <p14:tracePt t="36179" x="2790825" y="4071938"/>
          <p14:tracePt t="36190" x="2786063" y="4071938"/>
          <p14:tracePt t="36211" x="2782888" y="4071938"/>
          <p14:tracePt t="36218" x="2778125" y="4071938"/>
          <p14:tracePt t="36232" x="2778125" y="4075113"/>
          <p14:tracePt t="36243" x="2774950" y="4075113"/>
          <p14:tracePt t="36251" x="2774950" y="4079875"/>
          <p14:tracePt t="36269" x="2774950" y="4083050"/>
          <p14:tracePt t="36279" x="2774950" y="4086225"/>
          <p14:tracePt t="36280" x="2771775" y="4086225"/>
          <p14:tracePt t="36287" x="2771775" y="4090988"/>
          <p14:tracePt t="36296" x="2771775" y="4094163"/>
          <p14:tracePt t="36303" x="2771775" y="4098925"/>
          <p14:tracePt t="36307" x="2771775" y="4102100"/>
          <p14:tracePt t="36314" x="2771775" y="4106863"/>
          <p14:tracePt t="36322" x="2771775" y="4110038"/>
          <p14:tracePt t="36327" x="2774950" y="4110038"/>
          <p14:tracePt t="36331" x="2774950" y="4114800"/>
          <p14:tracePt t="36334" x="2778125" y="4114800"/>
          <p14:tracePt t="36337" x="2778125" y="4117975"/>
          <p14:tracePt t="36343" x="2782888" y="4117975"/>
          <p14:tracePt t="36348" x="2786063" y="4121150"/>
          <p14:tracePt t="36353" x="2786063" y="4125913"/>
          <p14:tracePt t="36354" x="2790825" y="4125913"/>
          <p14:tracePt t="36359" x="2794000" y="4125913"/>
          <p14:tracePt t="36363" x="2798763" y="4125913"/>
          <p14:tracePt t="36374" x="2805113" y="4129088"/>
          <p14:tracePt t="36375" x="2809875" y="4129088"/>
          <p14:tracePt t="36379" x="2813050" y="4129088"/>
          <p14:tracePt t="36383" x="2817813" y="4129088"/>
          <p14:tracePt t="36387" x="2820988" y="4129088"/>
          <p14:tracePt t="36390" x="2825750" y="4129088"/>
          <p14:tracePt t="36395" x="2828925" y="4129088"/>
          <p14:tracePt t="36400" x="2832100" y="4129088"/>
          <p14:tracePt t="36406" x="2836863" y="4129088"/>
          <p14:tracePt t="36411" x="2840038" y="4129088"/>
          <p14:tracePt t="36414" x="2844800" y="4129088"/>
          <p14:tracePt t="36420" x="2847975" y="4129088"/>
          <p14:tracePt t="36425" x="2852738" y="4129088"/>
          <p14:tracePt t="36429" x="2855913" y="4129088"/>
          <p14:tracePt t="36433" x="2859088" y="4129088"/>
          <p14:tracePt t="36437" x="2863850" y="4129088"/>
          <p14:tracePt t="36442" x="2867025" y="4129088"/>
          <p14:tracePt t="36446" x="2871788" y="4129088"/>
          <p14:tracePt t="36451" x="2874963" y="4129088"/>
          <p14:tracePt t="36459" x="2879725" y="4129088"/>
          <p14:tracePt t="36460" x="2879725" y="4125913"/>
          <p14:tracePt t="36462" x="2882900" y="4125913"/>
          <p14:tracePt t="36470" x="2886075" y="4125913"/>
          <p14:tracePt t="36471" x="2886075" y="4121150"/>
          <p14:tracePt t="36475" x="2886075" y="4117975"/>
          <p14:tracePt t="36478" x="2890838" y="4117975"/>
          <p14:tracePt t="36484" x="2890838" y="4114800"/>
          <p14:tracePt t="36490" x="2890838" y="4110038"/>
          <p14:tracePt t="36491" x="2894013" y="4110038"/>
          <p14:tracePt t="36494" x="2894013" y="4106863"/>
          <p14:tracePt t="36497" x="2894013" y="4102100"/>
          <p14:tracePt t="36502" x="2894013" y="4098925"/>
          <p14:tracePt t="36506" x="2894013" y="4094163"/>
          <p14:tracePt t="36510" x="2894013" y="4090988"/>
          <p14:tracePt t="36511" x="2894013" y="4086225"/>
          <p14:tracePt t="36516" x="2894013" y="4083050"/>
          <p14:tracePt t="36519" x="2894013" y="4079875"/>
          <p14:tracePt t="36523" x="2894013" y="4075113"/>
          <p14:tracePt t="36526" x="2894013" y="4071938"/>
          <p14:tracePt t="36527" x="2890838" y="4071938"/>
          <p14:tracePt t="36529" x="2886075" y="4067175"/>
          <p14:tracePt t="36532" x="2886075" y="4064000"/>
          <p14:tracePt t="36533" x="2882900" y="4064000"/>
          <p14:tracePt t="36534" x="2882900" y="4059238"/>
          <p14:tracePt t="36538" x="2879725" y="4056063"/>
          <p14:tracePt t="36542" x="2874963" y="4052888"/>
          <p14:tracePt t="36543" x="2871788" y="4052888"/>
          <p14:tracePt t="36544" x="2871788" y="4048125"/>
          <p14:tracePt t="36546" x="2867025" y="4048125"/>
          <p14:tracePt t="36549" x="2863850" y="4044950"/>
          <p14:tracePt t="36551" x="2859088" y="4044950"/>
          <p14:tracePt t="36552" x="2859088" y="4040188"/>
          <p14:tracePt t="36553" x="2855913" y="4040188"/>
          <p14:tracePt t="36556" x="2852738" y="4037013"/>
          <p14:tracePt t="36559" x="2852738" y="4032250"/>
          <p14:tracePt t="36560" x="2847975" y="4032250"/>
          <p14:tracePt t="36561" x="2844800" y="4032250"/>
          <p14:tracePt t="36564" x="2840038" y="4032250"/>
          <p14:tracePt t="36564" x="2840038" y="4029075"/>
          <p14:tracePt t="36565" x="2836863" y="4029075"/>
          <p14:tracePt t="36570" x="2832100" y="4029075"/>
          <p14:tracePt t="36570" x="2832100" y="4025900"/>
          <p14:tracePt t="36573" x="2828925" y="4025900"/>
          <p14:tracePt t="36574" x="2825750" y="4025900"/>
          <p14:tracePt t="36578" x="2820988" y="4025900"/>
          <p14:tracePt t="36578" x="2820988" y="4021138"/>
          <p14:tracePt t="36579" x="2817813" y="4021138"/>
          <p14:tracePt t="36583" x="2813050" y="4021138"/>
          <p14:tracePt t="36584" x="2809875" y="4021138"/>
          <p14:tracePt t="36587" x="2805113" y="4021138"/>
          <p14:tracePt t="36589" x="2801938" y="4021138"/>
          <p14:tracePt t="36590" x="2801938" y="4017963"/>
          <p14:tracePt t="36592" x="2798763" y="4017963"/>
          <p14:tracePt t="36594" x="2794000" y="4017963"/>
          <p14:tracePt t="36596" x="2790825" y="4017963"/>
          <p14:tracePt t="36597" x="2786063" y="4017963"/>
          <p14:tracePt t="36600" x="2782888" y="4017963"/>
          <p14:tracePt t="36601" x="2778125" y="4017963"/>
          <p14:tracePt t="36604" x="2774950" y="4017963"/>
          <p14:tracePt t="36606" x="2771775" y="4017963"/>
          <p14:tracePt t="36609" x="2767013" y="4017963"/>
          <p14:tracePt t="36611" x="2763838" y="4017963"/>
          <p14:tracePt t="36613" x="2759075" y="4017963"/>
          <p14:tracePt t="36615" x="2755900" y="4017963"/>
          <p14:tracePt t="36618" x="2751138" y="4017963"/>
          <p14:tracePt t="36619" x="2747963" y="4017963"/>
          <p14:tracePt t="36622" x="2744788" y="4017963"/>
          <p14:tracePt t="36623" x="2740025" y="4017963"/>
          <p14:tracePt t="36627" x="2736850" y="4017963"/>
          <p14:tracePt t="36630" x="2732088" y="4017963"/>
          <p14:tracePt t="36634" x="2728913" y="4021138"/>
          <p14:tracePt t="36636" x="2724150" y="4021138"/>
          <p14:tracePt t="36641" x="2720975" y="4021138"/>
          <p14:tracePt t="36643" x="2720975" y="4025900"/>
          <p14:tracePt t="36645" x="2717800" y="4025900"/>
          <p14:tracePt t="36652" x="2713038" y="4025900"/>
          <p14:tracePt t="36653" x="2713038" y="4029075"/>
          <p14:tracePt t="36667" x="2713038" y="4032250"/>
          <p14:tracePt t="36676" x="2713038" y="4037013"/>
          <p14:tracePt t="36681" x="2713038" y="4040188"/>
          <p14:tracePt t="36685" x="2713038" y="4044950"/>
          <p14:tracePt t="36688" x="2713038" y="4048125"/>
          <p14:tracePt t="36692" x="2713038" y="4052888"/>
          <p14:tracePt t="36697" x="2713038" y="4056063"/>
          <p14:tracePt t="36700" x="2713038" y="4059238"/>
          <p14:tracePt t="36705" x="2713038" y="4064000"/>
          <p14:tracePt t="36709" x="2713038" y="4067175"/>
          <p14:tracePt t="36711" x="2717800" y="4067175"/>
          <p14:tracePt t="36714" x="2717800" y="4071938"/>
          <p14:tracePt t="36720" x="2720975" y="4075113"/>
          <p14:tracePt t="36724" x="2724150" y="4079875"/>
          <p14:tracePt t="36726" x="2728913" y="4083050"/>
          <p14:tracePt t="36731" x="2732088" y="4083050"/>
          <p14:tracePt t="36731" x="2732088" y="4086225"/>
          <p14:tracePt t="36734" x="2736850" y="4086225"/>
          <p14:tracePt t="36737" x="2740025" y="4090988"/>
          <p14:tracePt t="36739" x="2744788" y="4090988"/>
          <p14:tracePt t="36741" x="2744788" y="4094163"/>
          <p14:tracePt t="36742" x="2747963" y="4094163"/>
          <p14:tracePt t="36745" x="2751138" y="4098925"/>
          <p14:tracePt t="36748" x="2755900" y="4098925"/>
          <p14:tracePt t="36750" x="2759075" y="4098925"/>
          <p14:tracePt t="36751" x="2759075" y="4102100"/>
          <p14:tracePt t="36751" x="2763838" y="4102100"/>
          <p14:tracePt t="36755" x="2767013" y="4102100"/>
          <p14:tracePt t="36757" x="2771775" y="4106863"/>
          <p14:tracePt t="36759" x="2774950" y="4106863"/>
          <p14:tracePt t="36762" x="2778125" y="4106863"/>
          <p14:tracePt t="36763" x="2782888" y="4110038"/>
          <p14:tracePt t="36766" x="2786063" y="4110038"/>
          <p14:tracePt t="36768" x="2790825" y="4110038"/>
          <p14:tracePt t="36770" x="2794000" y="4110038"/>
          <p14:tracePt t="36772" x="2798763" y="4110038"/>
          <p14:tracePt t="36774" x="2801938" y="4110038"/>
          <p14:tracePt t="36777" x="2805113" y="4110038"/>
          <p14:tracePt t="36778" x="2809875" y="4110038"/>
          <p14:tracePt t="36782" x="2813050" y="4110038"/>
          <p14:tracePt t="36784" x="2817813" y="4110038"/>
          <p14:tracePt t="36788" x="2820988" y="4110038"/>
          <p14:tracePt t="36791" x="2825750" y="4110038"/>
          <p14:tracePt t="36794" x="2828925" y="4110038"/>
          <p14:tracePt t="36797" x="2832100" y="4110038"/>
          <p14:tracePt t="36804" x="2836863" y="4110038"/>
          <p14:tracePt t="36808" x="2840038" y="4110038"/>
          <p14:tracePt t="36811" x="2844800" y="4110038"/>
          <p14:tracePt t="36814" x="2847975" y="4110038"/>
          <p14:tracePt t="36819" x="2852738" y="4110038"/>
          <p14:tracePt t="36822" x="2852738" y="4106863"/>
          <p14:tracePt t="36824" x="2855913" y="4106863"/>
          <p14:tracePt t="36829" x="2859088" y="4106863"/>
          <p14:tracePt t="36833" x="2859088" y="4102100"/>
          <p14:tracePt t="36837" x="2863850" y="4102100"/>
          <p14:tracePt t="36841" x="2863850" y="4098925"/>
          <p14:tracePt t="36843" x="2867025" y="4098925"/>
          <p14:tracePt t="36848" x="2867025" y="4094163"/>
          <p14:tracePt t="36854" x="2867025" y="4090988"/>
          <p14:tracePt t="36855" x="2871788" y="4090988"/>
          <p14:tracePt t="36859" x="2871788" y="4086225"/>
          <p14:tracePt t="36862" x="2871788" y="4083050"/>
          <p14:tracePt t="36868" x="2871788" y="4079875"/>
          <p14:tracePt t="36870" x="2871788" y="4075113"/>
          <p14:tracePt t="36871" x="2874963" y="4075113"/>
          <p14:tracePt t="36875" x="2874963" y="4071938"/>
          <p14:tracePt t="36878" x="2874963" y="4067175"/>
          <p14:tracePt t="36882" x="2874963" y="4064000"/>
          <p14:tracePt t="36886" x="2874963" y="4059238"/>
          <p14:tracePt t="36889" x="2874963" y="4056063"/>
          <p14:tracePt t="36893" x="2874963" y="4052888"/>
          <p14:tracePt t="36896" x="2874963" y="4048125"/>
          <p14:tracePt t="36900" x="2874963" y="4044950"/>
          <p14:tracePt t="36906" x="2874963" y="4040188"/>
          <p14:tracePt t="36909" x="2871788" y="4040188"/>
          <p14:tracePt t="36911" x="2871788" y="4037013"/>
          <p14:tracePt t="36914" x="2871788" y="4032250"/>
          <p14:tracePt t="36915" x="2867025" y="4032250"/>
          <p14:tracePt t="36919" x="2867025" y="4029075"/>
          <p14:tracePt t="36920" x="2863850" y="4029075"/>
          <p14:tracePt t="36923" x="2863850" y="4025900"/>
          <p14:tracePt t="36924" x="2859088" y="4025900"/>
          <p14:tracePt t="36926" x="2855913" y="4025900"/>
          <p14:tracePt t="36926" x="2855913" y="4021138"/>
          <p14:tracePt t="36928" x="2852738" y="4021138"/>
          <p14:tracePt t="36931" x="2847975" y="4017963"/>
          <p14:tracePt t="36934" x="2844800" y="4017963"/>
          <p14:tracePt t="36937" x="2840038" y="4013200"/>
          <p14:tracePt t="36939" x="2836863" y="4013200"/>
          <p14:tracePt t="36943" x="2832100" y="4013200"/>
          <p14:tracePt t="36945" x="2832100" y="4010025"/>
          <p14:tracePt t="36946" x="2828925" y="4010025"/>
          <p14:tracePt t="36948" x="2825750" y="4010025"/>
          <p14:tracePt t="36949" x="2820988" y="4010025"/>
          <p14:tracePt t="36952" x="2817813" y="4010025"/>
          <p14:tracePt t="36952" x="2813050" y="4010025"/>
          <p14:tracePt t="36954" x="2809875" y="4005263"/>
          <p14:tracePt t="36957" x="2805113" y="4005263"/>
          <p14:tracePt t="36958" x="2801938" y="4005263"/>
          <p14:tracePt t="36959" x="2798763" y="4005263"/>
          <p14:tracePt t="36962" x="2794000" y="4005263"/>
          <p14:tracePt t="36962" x="2790825" y="4005263"/>
          <p14:tracePt t="36966" x="2786063" y="4005263"/>
          <p14:tracePt t="36968" x="2782888" y="4005263"/>
          <p14:tracePt t="36969" x="2778125" y="4005263"/>
          <p14:tracePt t="36972" x="2774950" y="4005263"/>
          <p14:tracePt t="36974" x="2771775" y="4005263"/>
          <p14:tracePt t="36975" x="2767013" y="4005263"/>
          <p14:tracePt t="36978" x="2763838" y="4005263"/>
          <p14:tracePt t="36979" x="2759075" y="4005263"/>
          <p14:tracePt t="36982" x="2755900" y="4005263"/>
          <p14:tracePt t="36983" x="2751138" y="4005263"/>
          <p14:tracePt t="36988" x="2747963" y="4005263"/>
          <p14:tracePt t="36992" x="2744788" y="4010025"/>
          <p14:tracePt t="36995" x="2740025" y="4010025"/>
          <p14:tracePt t="36996" x="2736850" y="4013200"/>
          <p14:tracePt t="37002" x="2732088" y="4013200"/>
          <p14:tracePt t="37002" x="2732088" y="4017963"/>
          <p14:tracePt t="37006" x="2728913" y="4017963"/>
          <p14:tracePt t="37008" x="2728913" y="4021138"/>
          <p14:tracePt t="37011" x="2724150" y="4021138"/>
          <p14:tracePt t="37012" x="2724150" y="4025900"/>
          <p14:tracePt t="37017" x="2720975" y="4025900"/>
          <p14:tracePt t="37020" x="2720975" y="4029075"/>
          <p14:tracePt t="37025" x="2717800" y="4032250"/>
          <p14:tracePt t="37031" x="2717800" y="4037013"/>
          <p14:tracePt t="37035" x="2717800" y="4040188"/>
          <p14:tracePt t="37041" x="2713038" y="4044950"/>
          <p14:tracePt t="37047" x="2713038" y="4048125"/>
          <p14:tracePt t="37053" x="2713038" y="4052888"/>
          <p14:tracePt t="37061" x="2713038" y="4056063"/>
          <p14:tracePt t="37066" x="2713038" y="4059238"/>
          <p14:tracePt t="37070" x="2717800" y="4059238"/>
          <p14:tracePt t="37073" x="2717800" y="4064000"/>
          <p14:tracePt t="37074" x="2720975" y="4064000"/>
          <p14:tracePt t="37075" x="2720975" y="4067175"/>
          <p14:tracePt t="37078" x="2724150" y="4067175"/>
          <p14:tracePt t="37081" x="2728913" y="4067175"/>
          <p14:tracePt t="37082" x="2728913" y="4071938"/>
          <p14:tracePt t="37085" x="2732088" y="4071938"/>
          <p14:tracePt t="37087" x="2736850" y="4075113"/>
          <p14:tracePt t="37090" x="2740025" y="4075113"/>
          <p14:tracePt t="37091" x="2744788" y="4075113"/>
          <p14:tracePt t="37092" x="2744788" y="4079875"/>
          <p14:tracePt t="37093" x="2747963" y="4079875"/>
          <p14:tracePt t="37096" x="2751138" y="4079875"/>
          <p14:tracePt t="37097" x="2751138" y="4083050"/>
          <p14:tracePt t="37097" x="2755900" y="4083050"/>
          <p14:tracePt t="37100" x="2759075" y="4083050"/>
          <p14:tracePt t="37102" x="2763838" y="4083050"/>
          <p14:tracePt t="37103" x="2767013" y="4083050"/>
          <p14:tracePt t="37104" x="2771775" y="4083050"/>
          <p14:tracePt t="37107" x="2774950" y="4086225"/>
          <p14:tracePt t="37108" x="2778125" y="4086225"/>
          <p14:tracePt t="37109" x="2782888" y="4086225"/>
          <p14:tracePt t="37112" x="2786063" y="4086225"/>
          <p14:tracePt t="37112" x="2790825" y="4090988"/>
          <p14:tracePt t="37115" x="2794000" y="4090988"/>
          <p14:tracePt t="37116" x="2798763" y="4090988"/>
          <p14:tracePt t="37118" x="2801938" y="4090988"/>
          <p14:tracePt t="37120" x="2805113" y="4090988"/>
          <p14:tracePt t="37121" x="2809875" y="4090988"/>
          <p14:tracePt t="37123" x="2813050" y="4090988"/>
          <p14:tracePt t="37124" x="2817813" y="4090988"/>
          <p14:tracePt t="37125" x="2820988" y="4090988"/>
          <p14:tracePt t="37127" x="2825750" y="4090988"/>
          <p14:tracePt t="37130" x="2828925" y="4090988"/>
          <p14:tracePt t="37132" x="2832100" y="4090988"/>
          <p14:tracePt t="37135" x="2836863" y="4090988"/>
          <p14:tracePt t="37137" x="2840038" y="4090988"/>
          <p14:tracePt t="37139" x="2844800" y="4090988"/>
          <p14:tracePt t="37140" x="2847975" y="4090988"/>
          <p14:tracePt t="37143" x="2852738" y="4090988"/>
          <p14:tracePt t="37144" x="2855913" y="4086225"/>
          <p14:tracePt t="37147" x="2859088" y="4086225"/>
          <p14:tracePt t="37149" x="2863850" y="4086225"/>
          <p14:tracePt t="37151" x="2863850" y="4083050"/>
          <p14:tracePt t="37151" x="2867025" y="4083050"/>
          <p14:tracePt t="37154" x="2871788" y="4079875"/>
          <p14:tracePt t="37157" x="2874963" y="4079875"/>
          <p14:tracePt t="37160" x="2879725" y="4075113"/>
          <p14:tracePt t="37163" x="2882900" y="4075113"/>
          <p14:tracePt t="37165" x="2882900" y="4071938"/>
          <p14:tracePt t="37168" x="2886075" y="4071938"/>
          <p14:tracePt t="37170" x="2886075" y="4067175"/>
          <p14:tracePt t="37172" x="2890838" y="4067175"/>
          <p14:tracePt t="37176" x="2890838" y="4064000"/>
          <p14:tracePt t="37181" x="2890838" y="4059238"/>
          <p14:tracePt t="37185" x="2890838" y="4056063"/>
          <p14:tracePt t="37188" x="2890838" y="4052888"/>
          <p14:tracePt t="37192" x="2890838" y="4048125"/>
          <p14:tracePt t="37194" x="2890838" y="4044950"/>
          <p14:tracePt t="37198" x="2890838" y="4040188"/>
          <p14:tracePt t="37201" x="2890838" y="4037013"/>
          <p14:tracePt t="37201" x="2886075" y="4037013"/>
          <p14:tracePt t="37202" x="2886075" y="4032250"/>
          <p14:tracePt t="37205" x="2882900" y="4032250"/>
          <p14:tracePt t="37207" x="2882900" y="4029075"/>
          <p14:tracePt t="37208" x="2882900" y="4025900"/>
          <p14:tracePt t="37210" x="2879725" y="4025900"/>
          <p14:tracePt t="37212" x="2879725" y="4021138"/>
          <p14:tracePt t="37213" x="2874963" y="4021138"/>
          <p14:tracePt t="37214" x="2874963" y="4017963"/>
          <p14:tracePt t="37214" x="2871788" y="4017963"/>
          <p14:tracePt t="37217" x="2871788" y="4013200"/>
          <p14:tracePt t="37219" x="2867025" y="4013200"/>
          <p14:tracePt t="37221" x="2863850" y="4010025"/>
          <p14:tracePt t="37224" x="2859088" y="4005263"/>
          <p14:tracePt t="37225" x="2855913" y="4005263"/>
          <p14:tracePt t="37226" x="2855913" y="4002088"/>
          <p14:tracePt t="37229" x="2852738" y="4002088"/>
          <p14:tracePt t="37232" x="2847975" y="3998913"/>
          <p14:tracePt t="37234" x="2844800" y="3998913"/>
          <p14:tracePt t="37237" x="2840038" y="3994150"/>
          <p14:tracePt t="37239" x="2836863" y="3994150"/>
          <p14:tracePt t="37242" x="2836863" y="3990975"/>
          <p14:tracePt t="37244" x="2832100" y="3990975"/>
          <p14:tracePt t="37247" x="2828925" y="3990975"/>
          <p14:tracePt t="37249" x="2825750" y="3990975"/>
          <p14:tracePt t="37251" x="2820988" y="3990975"/>
          <p14:tracePt t="37253" x="2817813" y="3990975"/>
          <p14:tracePt t="37255" x="2813050" y="3986213"/>
          <p14:tracePt t="37259" x="2809875" y="3986213"/>
          <p14:tracePt t="37260" x="2805113" y="3986213"/>
          <p14:tracePt t="37264" x="2801938" y="3986213"/>
          <p14:tracePt t="37266" x="2798763" y="3986213"/>
          <p14:tracePt t="37271" x="2794000" y="3986213"/>
          <p14:tracePt t="37274" x="2790825" y="3986213"/>
          <p14:tracePt t="37277" x="2786063" y="3986213"/>
          <p14:tracePt t="37279" x="2782888" y="3986213"/>
          <p14:tracePt t="37283" x="2778125" y="3986213"/>
          <p14:tracePt t="37286" x="2774950" y="3990975"/>
          <p14:tracePt t="37289" x="2771775" y="3990975"/>
          <p14:tracePt t="37292" x="2771775" y="3994150"/>
          <p14:tracePt t="37294" x="2767013" y="3994150"/>
          <p14:tracePt t="37297" x="2763838" y="3998913"/>
          <p14:tracePt t="37302" x="2759075" y="4002088"/>
          <p14:tracePt t="37304" x="2755900" y="4005263"/>
          <p14:tracePt t="37309" x="2751138" y="4010025"/>
          <p14:tracePt t="37312" x="2751138" y="4013200"/>
          <p14:tracePt t="37313" x="2747963" y="4013200"/>
          <p14:tracePt t="37316" x="2747963" y="4017963"/>
          <p14:tracePt t="37318" x="2744788" y="4017963"/>
          <p14:tracePt t="37320" x="2744788" y="4021138"/>
          <p14:tracePt t="37323" x="2740025" y="4021138"/>
          <p14:tracePt t="37324" x="2740025" y="4025900"/>
          <p14:tracePt t="37327" x="2740025" y="4029075"/>
          <p14:tracePt t="37331" x="2736850" y="4029075"/>
          <p14:tracePt t="37333" x="2736850" y="4032250"/>
          <p14:tracePt t="37334" x="2736850" y="4037013"/>
          <p14:tracePt t="37338" x="2736850" y="4040188"/>
          <p14:tracePt t="37341" x="2736850" y="4044950"/>
          <p14:tracePt t="37343" x="2732088" y="4044950"/>
          <p14:tracePt t="37345" x="2732088" y="4048125"/>
          <p14:tracePt t="37349" x="2732088" y="4052888"/>
          <p14:tracePt t="37355" x="2732088" y="4056063"/>
          <p14:tracePt t="37356" x="2732088" y="4059238"/>
          <p14:tracePt t="37363" x="2732088" y="4064000"/>
          <p14:tracePt t="37365" x="2732088" y="4067175"/>
          <p14:tracePt t="37367" x="2736850" y="4067175"/>
          <p14:tracePt t="37369" x="2740025" y="4067175"/>
          <p14:tracePt t="37370" x="2740025" y="4071938"/>
          <p14:tracePt t="37373" x="2744788" y="4071938"/>
          <p14:tracePt t="37374" x="2744788" y="4075113"/>
          <p14:tracePt t="37375" x="2747963" y="4075113"/>
          <p14:tracePt t="37378" x="2751138" y="4075113"/>
          <p14:tracePt t="37380" x="2751138" y="4079875"/>
          <p14:tracePt t="37382" x="2755900" y="4079875"/>
          <p14:tracePt t="37384" x="2759075" y="4079875"/>
          <p14:tracePt t="37387" x="2763838" y="4079875"/>
          <p14:tracePt t="37389" x="2767013" y="4083050"/>
          <p14:tracePt t="37391" x="2771775" y="4083050"/>
          <p14:tracePt t="37395" x="2774950" y="4083050"/>
          <p14:tracePt t="37398" x="2778125" y="4083050"/>
          <p14:tracePt t="37400" x="2782888" y="4086225"/>
          <p14:tracePt t="37404" x="2786063" y="4086225"/>
          <p14:tracePt t="37407" x="2790825" y="4086225"/>
          <p14:tracePt t="37410" x="2794000" y="4086225"/>
          <p14:tracePt t="37413" x="2798763" y="4086225"/>
          <p14:tracePt t="37418" x="2801938" y="4086225"/>
          <p14:tracePt t="37423" x="2805113" y="4086225"/>
          <p14:tracePt t="37428" x="2809875" y="4086225"/>
          <p14:tracePt t="37430" x="2809875" y="4083050"/>
          <p14:tracePt t="37436" x="2813050" y="4083050"/>
          <p14:tracePt t="37439" x="2813050" y="4079875"/>
          <p14:tracePt t="37444" x="2817813" y="4079875"/>
          <p14:tracePt t="37449" x="2817813" y="4075113"/>
          <p14:tracePt t="37454" x="2817813" y="4071938"/>
          <p14:tracePt t="37459" x="2817813" y="4067175"/>
          <p14:tracePt t="37464" x="2817813" y="4064000"/>
          <p14:tracePt t="37467" x="2817813" y="4059238"/>
          <p14:tracePt t="37472" x="2817813" y="4056063"/>
          <p14:tracePt t="37475" x="2817813" y="4052888"/>
          <p14:tracePt t="37479" x="2817813" y="4048125"/>
          <p14:tracePt t="37482" x="2817813" y="4044950"/>
          <p14:tracePt t="37486" x="2817813" y="4040188"/>
          <p14:tracePt t="37489" x="2813050" y="4037013"/>
          <p14:tracePt t="37492" x="2813050" y="4032250"/>
          <p14:tracePt t="37495" x="2813050" y="4029075"/>
          <p14:tracePt t="37497" x="2809875" y="4029075"/>
          <p14:tracePt t="37500" x="2805113" y="4025900"/>
          <p14:tracePt t="37505" x="2805113" y="4021138"/>
          <p14:tracePt t="37506" x="2801938" y="4021138"/>
          <p14:tracePt t="37509" x="2801938" y="4017963"/>
          <p14:tracePt t="37512" x="2798763" y="4017963"/>
          <p14:tracePt t="37515" x="2794000" y="4013200"/>
          <p14:tracePt t="37522" x="2790825" y="4010025"/>
          <p14:tracePt t="37525" x="2786063" y="4010025"/>
          <p14:tracePt t="37528" x="2782888" y="4010025"/>
          <p14:tracePt t="37530" x="2782888" y="4005263"/>
          <p14:tracePt t="37532" x="2778125" y="4005263"/>
          <p14:tracePt t="37536" x="2774950" y="4005263"/>
          <p14:tracePt t="37537" x="2774950" y="4002088"/>
          <p14:tracePt t="37540" x="2771775" y="4002088"/>
          <p14:tracePt t="37543" x="2767013" y="4002088"/>
          <p14:tracePt t="37546" x="2763838" y="4002088"/>
          <p14:tracePt t="37550" x="2759075" y="4002088"/>
          <p14:tracePt t="37553" x="2755900" y="4002088"/>
          <p14:tracePt t="37557" x="2751138" y="3998913"/>
          <p14:tracePt t="37560" x="2747963" y="3998913"/>
          <p14:tracePt t="37564" x="2744788" y="3998913"/>
          <p14:tracePt t="37567" x="2740025" y="3998913"/>
          <p14:tracePt t="37569" x="2736850" y="3998913"/>
          <p14:tracePt t="37573" x="2732088" y="3998913"/>
          <p14:tracePt t="37576" x="2728913" y="3998913"/>
          <p14:tracePt t="37579" x="2724150" y="3998913"/>
          <p14:tracePt t="37582" x="2720975" y="3998913"/>
          <p14:tracePt t="37586" x="2717800" y="3998913"/>
          <p14:tracePt t="37589" x="2713038" y="3998913"/>
          <p14:tracePt t="37592" x="2713038" y="4002088"/>
          <p14:tracePt t="37595" x="2709863" y="4002088"/>
          <p14:tracePt t="37598" x="2709863" y="4005263"/>
          <p14:tracePt t="37599" x="2705100" y="4005263"/>
          <p14:tracePt t="37606" x="2705100" y="4010025"/>
          <p14:tracePt t="37608" x="2701925" y="4010025"/>
          <p14:tracePt t="37608" x="2701925" y="4013200"/>
          <p14:tracePt t="37615" x="2701925" y="4017963"/>
          <p14:tracePt t="37621" x="2701925" y="4021138"/>
          <p14:tracePt t="37626" x="2701925" y="4025900"/>
          <p14:tracePt t="37630" x="2701925" y="4029075"/>
          <p14:tracePt t="37632" x="2701925" y="4032250"/>
          <p14:tracePt t="37638" x="2701925" y="4037013"/>
          <p14:tracePt t="37640" x="2701925" y="4040188"/>
          <p14:tracePt t="37644" x="2705100" y="4040188"/>
          <p14:tracePt t="37645" x="2705100" y="4044950"/>
          <p14:tracePt t="37648" x="2709863" y="4048125"/>
          <p14:tracePt t="37651" x="2713038" y="4048125"/>
          <p14:tracePt t="37653" x="2713038" y="4052888"/>
          <p14:tracePt t="37654" x="2717800" y="4052888"/>
          <p14:tracePt t="37657" x="2720975" y="4056063"/>
          <p14:tracePt t="37659" x="2724150" y="4056063"/>
          <p14:tracePt t="37661" x="2724150" y="4059238"/>
          <p14:tracePt t="37661" x="2728913" y="4059238"/>
          <p14:tracePt t="37665" x="2732088" y="4059238"/>
          <p14:tracePt t="37667" x="2732088" y="4064000"/>
          <p14:tracePt t="37668" x="2736850" y="4064000"/>
          <p14:tracePt t="37671" x="2740025" y="4064000"/>
          <p14:tracePt t="37672" x="2744788" y="4064000"/>
          <p14:tracePt t="37676" x="2747963" y="4064000"/>
          <p14:tracePt t="37678" x="2747963" y="4067175"/>
          <p14:tracePt t="37679" x="2751138" y="4067175"/>
          <p14:tracePt t="37681" x="2755900" y="4067175"/>
          <p14:tracePt t="37683" x="2759075" y="4067175"/>
          <p14:tracePt t="37685" x="2763838" y="4067175"/>
          <p14:tracePt t="37689" x="2767013" y="4067175"/>
          <p14:tracePt t="37691" x="2771775" y="4067175"/>
          <p14:tracePt t="37694" x="2774950" y="4067175"/>
          <p14:tracePt t="37697" x="2778125" y="4067175"/>
          <p14:tracePt t="37701" x="2782888" y="4067175"/>
          <p14:tracePt t="37703" x="2786063" y="4064000"/>
          <p14:tracePt t="37706" x="2790825" y="4064000"/>
          <p14:tracePt t="37707" x="2790825" y="4059238"/>
          <p14:tracePt t="37710" x="2794000" y="4059238"/>
          <p14:tracePt t="37714" x="2798763" y="4059238"/>
          <p14:tracePt t="37716" x="2798763" y="4056063"/>
          <p14:tracePt t="37723" x="2801938" y="4052888"/>
          <p14:tracePt t="37728" x="2805113" y="4052888"/>
          <p14:tracePt t="37730" x="2805113" y="4048125"/>
          <p14:tracePt t="37739" x="2805113" y="4044950"/>
          <p14:tracePt t="37748" x="2805113" y="4040188"/>
          <p14:tracePt t="37753" x="2805113" y="4037013"/>
          <p14:tracePt t="37759" x="2805113" y="4032250"/>
          <p14:tracePt t="37765" x="2805113" y="4029075"/>
          <p14:tracePt t="37771" x="2805113" y="4025900"/>
          <p14:tracePt t="37785" x="2805113" y="4021138"/>
          <p14:tracePt t="37790" x="2801938" y="4021138"/>
          <p14:tracePt t="37795" x="2798763" y="4021138"/>
          <p14:tracePt t="37796" x="2798763" y="4017963"/>
          <p14:tracePt t="37800" x="2794000" y="4017963"/>
          <p14:tracePt t="37803" x="2790825" y="4017963"/>
          <p14:tracePt t="37805" x="2790825" y="4013200"/>
          <p14:tracePt t="37806" x="2786063" y="4013200"/>
          <p14:tracePt t="37809" x="2782888" y="4013200"/>
          <p14:tracePt t="37812" x="2778125" y="4013200"/>
          <p14:tracePt t="37815" x="2774950" y="4013200"/>
          <p14:tracePt t="37817" x="2771775" y="4010025"/>
          <p14:tracePt t="37820" x="2767013" y="4010025"/>
          <p14:tracePt t="37822" x="2763838" y="4010025"/>
          <p14:tracePt t="37824" x="2759075" y="4010025"/>
          <p14:tracePt t="37827" x="2755900" y="4010025"/>
          <p14:tracePt t="37830" x="2751138" y="4010025"/>
          <p14:tracePt t="37832" x="2747963" y="4010025"/>
          <p14:tracePt t="37835" x="2744788" y="4010025"/>
          <p14:tracePt t="37838" x="2740025" y="4010025"/>
          <p14:tracePt t="37839" x="2736850" y="4010025"/>
          <p14:tracePt t="37843" x="2732088" y="4013200"/>
          <p14:tracePt t="37845" x="2728913" y="4013200"/>
          <p14:tracePt t="37848" x="2724150" y="4013200"/>
          <p14:tracePt t="37849" x="2724150" y="4017963"/>
          <p14:tracePt t="37852" x="2720975" y="4021138"/>
          <p14:tracePt t="37857" x="2717800" y="4021138"/>
          <p14:tracePt t="37858" x="2717800" y="4025900"/>
          <p14:tracePt t="37860" x="2713038" y="4025900"/>
          <p14:tracePt t="37861" x="2713038" y="4029075"/>
          <p14:tracePt t="37866" x="2713038" y="4032250"/>
          <p14:tracePt t="37871" x="2709863" y="4037013"/>
          <p14:tracePt t="37876" x="2709863" y="4040188"/>
          <p14:tracePt t="37880" x="2709863" y="4044950"/>
          <p14:tracePt t="37883" x="2709863" y="4048125"/>
          <p14:tracePt t="37888" x="2709863" y="4052888"/>
          <p14:tracePt t="37892" x="2709863" y="4056063"/>
          <p14:tracePt t="37896" x="2709863" y="4059238"/>
          <p14:tracePt t="37903" x="2709863" y="4064000"/>
          <p14:tracePt t="37909" x="2709863" y="4067175"/>
          <p14:tracePt t="37913" x="2709863" y="4071938"/>
          <p14:tracePt t="37918" x="2713038" y="4071938"/>
          <p14:tracePt t="37919" x="2713038" y="4075113"/>
          <p14:tracePt t="37923" x="2717800" y="4075113"/>
          <p14:tracePt t="37924" x="2717800" y="4079875"/>
          <p14:tracePt t="37926" x="2720975" y="4079875"/>
          <p14:tracePt t="37929" x="2724150" y="4079875"/>
          <p14:tracePt t="37930" x="2724150" y="4083050"/>
          <p14:tracePt t="37930" x="2728913" y="4083050"/>
          <p14:tracePt t="37933" x="2732088" y="4083050"/>
          <p14:tracePt t="37935" x="2736850" y="4083050"/>
          <p14:tracePt t="37937" x="2740025" y="4083050"/>
          <p14:tracePt t="37938" x="2740025" y="4086225"/>
          <p14:tracePt t="37939" x="2744788" y="4086225"/>
          <p14:tracePt t="37940" x="2747963" y="4086225"/>
          <p14:tracePt t="37942" x="2751138" y="4086225"/>
          <p14:tracePt t="37944" x="2755900" y="4086225"/>
          <p14:tracePt t="37945" x="2759075" y="4086225"/>
          <p14:tracePt t="37945" x="2763838" y="4086225"/>
          <p14:tracePt t="37948" x="2767013" y="4086225"/>
          <p14:tracePt t="37949" x="2771775" y="4086225"/>
          <p14:tracePt t="37951" x="2774950" y="4086225"/>
          <p14:tracePt t="37952" x="2778125" y="4086225"/>
          <p14:tracePt t="37954" x="2782888" y="4086225"/>
          <p14:tracePt t="37955" x="2786063" y="4086225"/>
          <p14:tracePt t="37956" x="2790825" y="4086225"/>
          <p14:tracePt t="37958" x="2794000" y="4086225"/>
          <p14:tracePt t="37960" x="2798763" y="4086225"/>
          <p14:tracePt t="37962" x="2801938" y="4086225"/>
          <p14:tracePt t="37964" x="2805113" y="4086225"/>
          <p14:tracePt t="37965" x="2809875" y="4086225"/>
          <p14:tracePt t="37966" x="2813050" y="4086225"/>
          <p14:tracePt t="37968" x="2817813" y="4086225"/>
          <p14:tracePt t="37971" x="2820988" y="4086225"/>
          <p14:tracePt t="37972" x="2825750" y="4083050"/>
          <p14:tracePt t="37975" x="2828925" y="4083050"/>
          <p14:tracePt t="37977" x="2832100" y="4083050"/>
          <p14:tracePt t="37979" x="2832100" y="4079875"/>
          <p14:tracePt t="37981" x="2836863" y="4079875"/>
          <p14:tracePt t="37984" x="2836863" y="4075113"/>
          <p14:tracePt t="37985" x="2840038" y="4075113"/>
          <p14:tracePt t="37988" x="2844800" y="4071938"/>
          <p14:tracePt t="37992" x="2847975" y="4071938"/>
          <p14:tracePt t="37997" x="2847975" y="4067175"/>
          <p14:tracePt t="38008" x="2847975" y="4064000"/>
          <p14:tracePt t="38013" x="2847975" y="4059238"/>
          <p14:tracePt t="38018" x="2847975" y="4056063"/>
          <p14:tracePt t="38022" x="2847975" y="4052888"/>
          <p14:tracePt t="38026" x="2844800" y="4048125"/>
          <p14:tracePt t="38029" x="2844800" y="4044950"/>
          <p14:tracePt t="38030" x="2840038" y="4044950"/>
          <p14:tracePt t="38033" x="2836863" y="4040188"/>
          <p14:tracePt t="38036" x="2836863" y="4037013"/>
          <p14:tracePt t="38039" x="2832100" y="4037013"/>
          <p14:tracePt t="38042" x="2828925" y="4032250"/>
          <p14:tracePt t="38046" x="2825750" y="4032250"/>
          <p14:tracePt t="38047" x="2825750" y="4029075"/>
          <p14:tracePt t="38048" x="2820988" y="4029075"/>
          <p14:tracePt t="38052" x="2817813" y="4025900"/>
          <p14:tracePt t="38054" x="2813050" y="4025900"/>
          <p14:tracePt t="38056" x="2809875" y="4025900"/>
          <p14:tracePt t="38059" x="2805113" y="4025900"/>
          <p14:tracePt t="38062" x="2801938" y="4025900"/>
          <p14:tracePt t="38063" x="2801938" y="4021138"/>
          <p14:tracePt t="38064" x="2798763" y="4021138"/>
          <p14:tracePt t="38066" x="2794000" y="4021138"/>
          <p14:tracePt t="38068" x="2790825" y="4021138"/>
          <p14:tracePt t="38071" x="2786063" y="4021138"/>
          <p14:tracePt t="38072" x="2782888" y="4021138"/>
          <p14:tracePt t="38073" x="2778125" y="4021138"/>
          <p14:tracePt t="38076" x="2774950" y="4021138"/>
          <p14:tracePt t="38078" x="2771775" y="4021138"/>
          <p14:tracePt t="38080" x="2767013" y="4021138"/>
          <p14:tracePt t="38082" x="2763838" y="4021138"/>
          <p14:tracePt t="38084" x="2759075" y="4021138"/>
          <p14:tracePt t="38087" x="2755900" y="4021138"/>
          <p14:tracePt t="38089" x="2751138" y="4021138"/>
          <p14:tracePt t="38092" x="2747963" y="4021138"/>
          <p14:tracePt t="38098" x="2744788" y="4021138"/>
          <p14:tracePt t="38105" x="2740025" y="4021138"/>
          <p14:tracePt t="38176" x="2740025" y="4025900"/>
          <p14:tracePt t="38186" x="2740025" y="4029075"/>
          <p14:tracePt t="38195" x="2740025" y="4032250"/>
          <p14:tracePt t="38198" x="2744788" y="4032250"/>
          <p14:tracePt t="38206" x="2747963" y="4032250"/>
          <p14:tracePt t="38212" x="2751138" y="4032250"/>
          <p14:tracePt t="38213" x="2751138" y="4037013"/>
          <p14:tracePt t="38219" x="2755900" y="4037013"/>
          <p14:tracePt t="38225" x="2759075" y="4037013"/>
          <p14:tracePt t="38230" x="2763838" y="4037013"/>
          <p14:tracePt t="38235" x="2767013" y="4037013"/>
          <p14:tracePt t="38246" x="2771775" y="4037013"/>
          <p14:tracePt t="44071" x="2774950" y="4032250"/>
          <p14:tracePt t="44071" x="2774950" y="4029075"/>
          <p14:tracePt t="44071" x="2774950" y="4025900"/>
          <p14:tracePt t="44071" x="2778125" y="4025900"/>
          <p14:tracePt t="44071" x="2782888" y="4021138"/>
          <p14:tracePt t="44071" x="2782888" y="4017963"/>
          <p14:tracePt t="44071" x="2786063" y="4017963"/>
          <p14:tracePt t="44071" x="2790825" y="4013200"/>
          <p14:tracePt t="44071" x="2790825" y="4010025"/>
          <p14:tracePt t="44071" x="2794000" y="4010025"/>
          <p14:tracePt t="44071" x="2798763" y="4005263"/>
          <p14:tracePt t="44071" x="2801938" y="4002088"/>
          <p14:tracePt t="44071" x="2805113" y="4002088"/>
          <p14:tracePt t="44071" x="2809875" y="4002088"/>
          <p14:tracePt t="44071" x="2813050" y="3998913"/>
          <p14:tracePt t="44071" x="2817813" y="3994150"/>
          <p14:tracePt t="44071" x="2820988" y="3994150"/>
          <p14:tracePt t="44071" x="2825750" y="3990975"/>
          <p14:tracePt t="44071" x="2828925" y="3990975"/>
          <p14:tracePt t="44071" x="2832100" y="3990975"/>
          <p14:tracePt t="44071" x="2832100" y="3986213"/>
          <p14:tracePt t="44071" x="2836863" y="3986213"/>
          <p14:tracePt t="44071" x="2840038" y="3983038"/>
          <p14:tracePt t="44071" x="2844800" y="3983038"/>
          <p14:tracePt t="44071" x="2847975" y="3978275"/>
          <p14:tracePt t="44071" x="2852738" y="3978275"/>
          <p14:tracePt t="44071" x="2855913" y="3978275"/>
          <p14:tracePt t="44071" x="2859088" y="3975100"/>
          <p14:tracePt t="44071" x="2863850" y="3975100"/>
          <p14:tracePt t="44071" x="2871788" y="3971925"/>
          <p14:tracePt t="44071" x="2874963" y="3971925"/>
          <p14:tracePt t="44071" x="2879725" y="3967163"/>
          <p14:tracePt t="44071" x="2882900" y="3967163"/>
          <p14:tracePt t="44071" x="2886075" y="3963988"/>
          <p14:tracePt t="44071" x="2890838" y="3963988"/>
          <p14:tracePt t="44071" x="2894013" y="3963988"/>
          <p14:tracePt t="44071" x="2898775" y="3963988"/>
          <p14:tracePt t="44071" x="2909888" y="3959225"/>
          <p14:tracePt t="44071" x="2917825" y="3951288"/>
          <p14:tracePt t="44071" x="2921000" y="3951288"/>
          <p14:tracePt t="44071" x="2925763" y="3948113"/>
          <p14:tracePt t="44071" x="2928938" y="3948113"/>
          <p14:tracePt t="44071" x="2933700" y="3944938"/>
          <p14:tracePt t="44071" x="2936875" y="3944938"/>
          <p14:tracePt t="44071" x="2947988" y="3940175"/>
          <p14:tracePt t="44071" x="2955925" y="3937000"/>
          <p14:tracePt t="44071" x="2960688" y="3937000"/>
          <p14:tracePt t="44071" x="2963863" y="3932238"/>
          <p14:tracePt t="44071" x="2968625" y="3932238"/>
          <p14:tracePt t="44071" x="2979738" y="3929063"/>
          <p14:tracePt t="44071" x="2982913" y="3924300"/>
          <p14:tracePt t="44071" x="2990850" y="3924300"/>
          <p14:tracePt t="44071" x="2995613" y="3921125"/>
          <p14:tracePt t="44071" x="2998788" y="3921125"/>
          <p14:tracePt t="44071" x="3006725" y="3917950"/>
          <p14:tracePt t="44071" x="3009900" y="3913188"/>
          <p14:tracePt t="44071" x="3014663" y="3913188"/>
          <p14:tracePt t="44071" x="3022600" y="3910013"/>
          <p14:tracePt t="44071" x="3028950" y="3910013"/>
          <p14:tracePt t="44071" x="3041650" y="3905250"/>
          <p14:tracePt t="44071" x="3052763" y="3902075"/>
          <p14:tracePt t="44071" x="3055938" y="3897313"/>
          <p14:tracePt t="44071" x="3060700" y="3894138"/>
          <p14:tracePt t="44071" x="3071813" y="3890963"/>
          <p14:tracePt t="44071" x="3076575" y="3890963"/>
          <p14:tracePt t="44071" x="3082925" y="3886200"/>
          <p14:tracePt t="44071" x="3087688" y="3883025"/>
          <p14:tracePt t="44071" x="3098800" y="3875088"/>
          <p14:tracePt t="44071" x="3106738" y="3870325"/>
          <p14:tracePt t="44071" x="3114675" y="3870325"/>
          <p14:tracePt t="44071" x="3125788" y="3867150"/>
          <p14:tracePt t="44071" x="3133725" y="3862388"/>
          <p14:tracePt t="44071" x="3141663" y="3862388"/>
          <p14:tracePt t="44071" x="3152775" y="3859213"/>
          <p14:tracePt t="44071" x="3157538" y="3856038"/>
          <p14:tracePt t="44071" x="3168650" y="3851275"/>
          <p14:tracePt t="44071" x="3176588" y="3843338"/>
          <p14:tracePt t="44071" x="3195638" y="3840163"/>
          <p14:tracePt t="44071" x="3203575" y="3835400"/>
          <p14:tracePt t="44071" x="3230563" y="3829050"/>
          <p14:tracePt t="44071" x="3238500" y="3829050"/>
          <p14:tracePt t="44071" x="3246438" y="3821113"/>
          <p14:tracePt t="44071" x="3260725" y="3816350"/>
          <p14:tracePt t="44071" x="3273425" y="3813175"/>
          <p14:tracePt t="44071" x="3279775" y="3808413"/>
          <p14:tracePt t="44071" x="3295650" y="3802063"/>
          <p14:tracePt t="44071" x="3311525" y="3797300"/>
          <p14:tracePt t="44071" x="3319463" y="3794125"/>
          <p14:tracePt t="44071" x="3335338" y="3794125"/>
          <p14:tracePt t="44071" x="3341688" y="3789363"/>
          <p14:tracePt t="44071" x="3357563" y="3781425"/>
          <p14:tracePt t="44071" x="3373438" y="3778250"/>
          <p14:tracePt t="44071" x="3389313" y="3775075"/>
          <p14:tracePt t="44071" x="3416300" y="3762375"/>
          <p14:tracePt t="44071" x="3430588" y="3759200"/>
          <p14:tracePt t="44071" x="3446463" y="3754438"/>
          <p14:tracePt t="44071" x="3462338" y="3754438"/>
          <p14:tracePt t="44071" x="3470275" y="3751263"/>
          <p14:tracePt t="44071" x="3492500" y="3743325"/>
          <p14:tracePt t="44071" x="3500438" y="3740150"/>
          <p14:tracePt t="44071" x="3519488" y="3735388"/>
          <p14:tracePt t="44071" x="3535363" y="3727450"/>
          <p14:tracePt t="44071" x="3559175" y="3724275"/>
          <p14:tracePt t="44071" x="3570288" y="3721100"/>
          <p14:tracePt t="44071" x="3586163" y="3713163"/>
          <p14:tracePt t="44071" x="3608388" y="3708400"/>
          <p14:tracePt t="44071" x="3619500" y="3705225"/>
          <p14:tracePt t="44071" x="3651250" y="3694113"/>
          <p14:tracePt t="44071" x="3678238" y="3689350"/>
          <p14:tracePt t="44071" x="3716338" y="3678238"/>
          <p14:tracePt t="44071" x="3727450" y="3673475"/>
          <p14:tracePt t="44071" x="3751263" y="3670300"/>
          <p14:tracePt t="44071" x="3767138" y="3662363"/>
          <p14:tracePt t="44071" x="3778250" y="3659188"/>
          <p14:tracePt t="44071" x="3810000" y="3646488"/>
          <p14:tracePt t="44071" x="3824288" y="3643313"/>
          <p14:tracePt t="44071" x="3843338" y="3635375"/>
          <p14:tracePt t="44071" x="3859213" y="3632200"/>
          <p14:tracePt t="44071" x="3878263" y="3627438"/>
          <p14:tracePt t="44071" x="3902075" y="3619500"/>
          <p14:tracePt t="44071" x="3913188" y="3616325"/>
          <p14:tracePt t="44071" x="3929063" y="3611563"/>
          <p14:tracePt t="44071" x="3959225" y="3605213"/>
          <p14:tracePt t="44071" x="3994150" y="3597275"/>
          <p14:tracePt t="44071" x="4029075" y="3584575"/>
          <p14:tracePt t="44071" x="4048125" y="3581400"/>
          <p14:tracePt t="44071" x="4071938" y="3578225"/>
          <p14:tracePt t="44071" x="4087813" y="3565525"/>
          <p14:tracePt t="44071" x="4106863" y="3565525"/>
          <p14:tracePt t="44071" x="4125913" y="3562350"/>
          <p14:tracePt t="44071" x="4148138" y="3554413"/>
          <p14:tracePt t="44071" x="4168775" y="3543300"/>
          <p14:tracePt t="44071" x="4183063" y="3538538"/>
          <p14:tracePt t="44071" x="4206875" y="3535363"/>
          <p14:tracePt t="44071" x="4225925" y="3527425"/>
          <p14:tracePt t="44071" x="4244975" y="3524250"/>
          <p14:tracePt t="44071" x="4268788" y="3511550"/>
          <p14:tracePt t="44071" x="4284663" y="3508375"/>
          <p14:tracePt t="44071" x="4318000" y="3503613"/>
          <p14:tracePt t="44071" x="4360863" y="3492500"/>
          <p14:tracePt t="44071" x="4376738" y="3489325"/>
          <p14:tracePt t="44071" x="4395788" y="3481388"/>
          <p14:tracePt t="44071" x="4411663" y="3476625"/>
          <p14:tracePt t="44071" x="4430713" y="3473450"/>
          <p14:tracePt t="44071" x="4454525" y="3473450"/>
          <p14:tracePt t="44071" x="4473575" y="3465513"/>
          <p14:tracePt t="44071" x="4487863" y="3465513"/>
          <p14:tracePt t="44071" x="4508500" y="3462338"/>
          <p14:tracePt t="44071" x="4527550" y="3462338"/>
          <p14:tracePt t="44071" x="4541838" y="3457575"/>
          <p14:tracePt t="44071" x="4562475" y="3457575"/>
          <p14:tracePt t="44071" x="4603750" y="3446463"/>
          <p14:tracePt t="44071" x="4638675" y="3446463"/>
          <p14:tracePt t="44071" x="4670425" y="3443288"/>
          <p14:tracePt t="44071" x="4681538" y="3435350"/>
          <p14:tracePt t="44071" x="4705350" y="3435350"/>
          <p14:tracePt t="44071" x="4724400" y="3430588"/>
          <p14:tracePt t="44071" x="4738688" y="3430588"/>
          <p14:tracePt t="44071" x="4759325" y="3427413"/>
          <p14:tracePt t="44071" x="4781550" y="3419475"/>
          <p14:tracePt t="44071" x="4808538" y="3419475"/>
          <p14:tracePt t="44071" x="4824413" y="3414713"/>
          <p14:tracePt t="44071" x="4843463" y="3414713"/>
          <p14:tracePt t="44071" x="4870450" y="3408363"/>
          <p14:tracePt t="44071" x="4889500" y="3408363"/>
          <p14:tracePt t="44071" x="4924425" y="3403600"/>
          <p14:tracePt t="44071" x="4948238" y="3400425"/>
          <p14:tracePt t="44071" x="4967288" y="3400425"/>
          <p14:tracePt t="44071" x="4986338" y="3392488"/>
          <p14:tracePt t="44071" x="5010150" y="3392488"/>
          <p14:tracePt t="44071" x="5029200" y="3392488"/>
          <p14:tracePt t="44071" x="5048250" y="3387725"/>
          <p14:tracePt t="44071" x="5064125" y="3387725"/>
          <p14:tracePt t="44071" x="5083175" y="3384550"/>
          <p14:tracePt t="44071" x="5105400" y="3384550"/>
          <p14:tracePt t="44071" x="5118100" y="3384550"/>
          <p14:tracePt t="44071" x="5140325" y="3376613"/>
          <p14:tracePt t="44071" x="5153025" y="3373438"/>
          <p14:tracePt t="44071" x="5175250" y="3373438"/>
          <p14:tracePt t="44071" x="5194300" y="3373438"/>
          <p14:tracePt t="44071" x="5202238" y="3373438"/>
          <p14:tracePt t="44071" x="5237163" y="3365500"/>
          <p14:tracePt t="44071" x="5260975" y="3365500"/>
          <p14:tracePt t="44071" x="5268913" y="3365500"/>
          <p14:tracePt t="44071" x="5283200" y="3357563"/>
          <p14:tracePt t="44071" x="5302250" y="3357563"/>
          <p14:tracePt t="44071" x="5318125" y="3354388"/>
          <p14:tracePt t="44071" x="5334000" y="3354388"/>
          <p14:tracePt t="44071" x="5341938" y="3354388"/>
          <p14:tracePt t="44071" x="5353050" y="3354388"/>
          <p14:tracePt t="44071" x="5368925" y="3349625"/>
          <p14:tracePt t="44071" x="5383213" y="3341688"/>
          <p14:tracePt t="44071" x="5391150" y="3341688"/>
          <p14:tracePt t="44071" x="5407025" y="3341688"/>
          <p14:tracePt t="44071" x="5414963" y="3341688"/>
          <p14:tracePt t="44071" x="5437188" y="3341688"/>
          <p14:tracePt t="44071" x="5453063" y="3341688"/>
          <p14:tracePt t="44071" x="5461000" y="3341688"/>
          <p14:tracePt t="44071" x="5472113" y="3338513"/>
          <p14:tracePt t="44071" x="5480050" y="3338513"/>
          <p14:tracePt t="44071" x="5495925" y="3338513"/>
          <p14:tracePt t="44071" x="5499100" y="3338513"/>
          <p14:tracePt t="44071" x="5507038" y="3338513"/>
          <p14:tracePt t="44071" x="5522913" y="3333750"/>
          <p14:tracePt t="44071" x="5530850" y="3333750"/>
          <p14:tracePt t="44071" x="5538788" y="3333750"/>
          <p14:tracePt t="44071" x="5546725" y="3333750"/>
          <p14:tracePt t="44071" x="5557838" y="3333750"/>
          <p14:tracePt t="44071" x="5561013" y="3333750"/>
          <p14:tracePt t="44071" x="5568950" y="3333750"/>
          <p14:tracePt t="44071" x="5576888" y="3333750"/>
          <p14:tracePt t="44071" x="5588000" y="3333750"/>
          <p14:tracePt t="44071" x="5592763" y="3333750"/>
          <p14:tracePt t="44071" x="5595938" y="3333750"/>
          <p14:tracePt t="44071" x="5603875" y="3333750"/>
          <p14:tracePt t="44071" x="5607050" y="3333750"/>
          <p14:tracePt t="44071" x="5611813" y="3330575"/>
          <p14:tracePt t="44071" x="5614988" y="3330575"/>
          <p14:tracePt t="44071" x="5622925" y="3330575"/>
          <p14:tracePt t="44071" x="5627688" y="3330575"/>
          <p14:tracePt t="44071" x="5630863" y="3330575"/>
          <p14:tracePt t="44071" x="5634038" y="3330575"/>
          <p14:tracePt t="44071" x="5638800" y="3330575"/>
          <p14:tracePt t="44071" x="5646738" y="3330575"/>
          <p14:tracePt t="44071" x="5649913" y="3330575"/>
          <p14:tracePt t="44071" x="5654675" y="3330575"/>
          <p14:tracePt t="44071" x="5654675" y="3327400"/>
          <p14:tracePt t="44071" x="5646738" y="3327400"/>
          <p14:tracePt t="44071" x="5641975" y="3327400"/>
          <p14:tracePt t="44071" x="5638800" y="3327400"/>
          <p14:tracePt t="44071" x="5634038" y="3327400"/>
          <p14:tracePt t="44071" x="5627688" y="3330575"/>
          <p14:tracePt t="44071" x="5622925" y="3330575"/>
          <p14:tracePt t="44071" x="5607050" y="3338513"/>
          <p14:tracePt t="44071" x="5595938" y="3338513"/>
          <p14:tracePt t="44071" x="5588000" y="3338513"/>
          <p14:tracePt t="44071" x="5568950" y="3346450"/>
          <p14:tracePt t="44071" x="5561013" y="3349625"/>
          <p14:tracePt t="44071" x="5557838" y="3349625"/>
          <p14:tracePt t="44071" x="5549900" y="3354388"/>
          <p14:tracePt t="44071" x="5534025" y="3357563"/>
          <p14:tracePt t="44071" x="5530850" y="3357563"/>
          <p14:tracePt t="44071" x="5526088" y="3360738"/>
          <p14:tracePt t="44071" x="5514975" y="3365500"/>
          <p14:tracePt t="44071" x="5511800" y="3365500"/>
          <p14:tracePt t="44071" x="5507038" y="3365500"/>
          <p14:tracePt t="44071" x="5495925" y="3368675"/>
          <p14:tracePt t="44071" x="5487988" y="3376613"/>
          <p14:tracePt t="44071" x="5487988" y="3381375"/>
          <p14:tracePt t="44071" x="5480050" y="3381375"/>
          <p14:tracePt t="44071" x="5468938" y="3387725"/>
          <p14:tracePt t="44071" x="5465763" y="3387725"/>
          <p14:tracePt t="44071" x="5461000" y="3387725"/>
          <p14:tracePt t="44071" x="5457825" y="3392488"/>
          <p14:tracePt t="44071" x="5453063" y="3395663"/>
          <p14:tracePt t="44071" x="5449888" y="3395663"/>
          <p14:tracePt t="44071" x="5445125" y="3400425"/>
          <p14:tracePt t="44071" x="5441950" y="3400425"/>
          <p14:tracePt t="44071" x="5441950" y="3403600"/>
          <p14:tracePt t="44071" x="5437188" y="3403600"/>
          <p14:tracePt t="44071" x="5434013" y="3403600"/>
          <p14:tracePt t="44071" x="5434013" y="3408363"/>
          <p14:tracePt t="44071" x="5434013" y="3411538"/>
          <p14:tracePt t="44071" x="5430838" y="3411538"/>
          <p14:tracePt t="44071" x="5426075" y="3411538"/>
          <p14:tracePt t="44071" x="5426075" y="3414713"/>
          <p14:tracePt t="44071" x="5426075" y="3419475"/>
          <p14:tracePt t="44071" x="5426075" y="3422650"/>
          <p14:tracePt t="44071" x="5430838" y="3427413"/>
          <p14:tracePt t="44071" x="5434013" y="3427413"/>
          <p14:tracePt t="44071" x="5437188" y="3430588"/>
          <p14:tracePt t="44071" x="5445125" y="3430588"/>
          <p14:tracePt t="44071" x="5449888" y="3430588"/>
          <p14:tracePt t="44071" x="5453063" y="3435350"/>
          <p14:tracePt t="44071" x="5457825" y="3435350"/>
          <p14:tracePt t="44071" x="5461000" y="3435350"/>
          <p14:tracePt t="44071" x="5465763" y="3435350"/>
          <p14:tracePt t="44071" x="5472113" y="3435350"/>
          <p14:tracePt t="44071" x="5476875" y="3435350"/>
          <p14:tracePt t="44071" x="5480050" y="3435350"/>
          <p14:tracePt t="44071" x="5484813" y="3435350"/>
          <p14:tracePt t="44071" x="5492750" y="3435350"/>
          <p14:tracePt t="44071" x="5495925" y="3435350"/>
          <p14:tracePt t="44071" x="5503863" y="3435350"/>
          <p14:tracePt t="44071" x="5511800" y="3435350"/>
          <p14:tracePt t="44071" x="5514975" y="3435350"/>
          <p14:tracePt t="44071" x="5519738" y="3438525"/>
          <p14:tracePt t="44071" x="5538788" y="3438525"/>
          <p14:tracePt t="44071" x="5541963" y="3438525"/>
          <p14:tracePt t="44071" x="5549900" y="3438525"/>
          <p14:tracePt t="44071" x="5553075" y="3438525"/>
          <p14:tracePt t="44071" x="5561013" y="3438525"/>
          <p14:tracePt t="44071" x="5565775" y="3438525"/>
          <p14:tracePt t="44071" x="5573713" y="3438525"/>
          <p14:tracePt t="44071" x="5580063" y="3438525"/>
          <p14:tracePt t="44071" x="5588000" y="3438525"/>
          <p14:tracePt t="44071" x="5600700" y="3438525"/>
          <p14:tracePt t="44071" x="5603875" y="3438525"/>
          <p14:tracePt t="44071" x="5611813" y="3438525"/>
          <p14:tracePt t="44071" x="5619750" y="3443288"/>
          <p14:tracePt t="44071" x="5627688" y="3443288"/>
          <p14:tracePt t="44071" x="5638800" y="3443288"/>
          <p14:tracePt t="44071" x="5654675" y="3443288"/>
          <p14:tracePt t="44071" x="5661025" y="3443288"/>
          <p14:tracePt t="44071" x="5673725" y="3443288"/>
          <p14:tracePt t="44071" x="5681663" y="3443288"/>
          <p14:tracePt t="44071" x="5689600" y="3443288"/>
          <p14:tracePt t="44071" x="5695950" y="3443288"/>
          <p14:tracePt t="44071" x="5711825" y="3443288"/>
          <p14:tracePt t="44071" x="5719763" y="3443288"/>
          <p14:tracePt t="44071" x="5727700" y="3443288"/>
          <p14:tracePt t="44071" x="5738813" y="3443288"/>
          <p14:tracePt t="44071" x="5749925" y="3443288"/>
          <p14:tracePt t="44071" x="5762625" y="3443288"/>
          <p14:tracePt t="44071" x="5770563" y="3443288"/>
          <p14:tracePt t="44071" x="5784850" y="3443288"/>
          <p14:tracePt t="44071" x="5792788" y="3443288"/>
          <p14:tracePt t="44071" x="5808663" y="3443288"/>
          <p14:tracePt t="44071" x="5830888" y="3443288"/>
          <p14:tracePt t="44071" x="5843588" y="3443288"/>
          <p14:tracePt t="44071" x="5854700" y="3443288"/>
          <p14:tracePt t="44071" x="5865813" y="3443288"/>
          <p14:tracePt t="44071" x="5881688" y="3443288"/>
          <p14:tracePt t="44071" x="5889625" y="3443288"/>
          <p14:tracePt t="44071" x="5905500" y="3446463"/>
          <p14:tracePt t="44071" x="5919788" y="3446463"/>
          <p14:tracePt t="44071" x="5927725" y="3446463"/>
          <p14:tracePt t="44071" x="5943600" y="3446463"/>
          <p14:tracePt t="44071" x="5951538" y="3446463"/>
          <p14:tracePt t="44071" x="5959475" y="3446463"/>
          <p14:tracePt t="44071" x="5973763" y="3446463"/>
          <p14:tracePt t="44071" x="5981700" y="3449638"/>
          <p14:tracePt t="44071" x="5986463" y="3449638"/>
          <p14:tracePt t="44071" x="5997575" y="3449638"/>
          <p14:tracePt t="44071" x="6021388" y="3449638"/>
          <p14:tracePt t="44071" x="6032500" y="3449638"/>
          <p14:tracePt t="44071" x="6043613" y="3449638"/>
          <p14:tracePt t="44071" x="6051550" y="3449638"/>
          <p14:tracePt t="44071" x="6059488" y="3449638"/>
          <p14:tracePt t="44071" x="6067425" y="3449638"/>
          <p14:tracePt t="44071" x="6078538" y="3449638"/>
          <p14:tracePt t="44071" x="6089650" y="3446463"/>
          <p14:tracePt t="44071" x="6102350" y="3446463"/>
          <p14:tracePt t="44071" x="6110288" y="3443288"/>
          <p14:tracePt t="44071" x="6116638" y="3443288"/>
          <p14:tracePt t="44071" x="6132513" y="3443288"/>
          <p14:tracePt t="44071" x="6140450" y="3443288"/>
          <p14:tracePt t="44071" x="6151563" y="3435350"/>
          <p14:tracePt t="44071" x="6159500" y="3435350"/>
          <p14:tracePt t="44071" x="6183313" y="3435350"/>
          <p14:tracePt t="44071" x="6191250" y="3430588"/>
          <p14:tracePt t="44071" x="6202363" y="3430588"/>
          <p14:tracePt t="44071" x="6210300" y="3430588"/>
          <p14:tracePt t="44071" x="6218238" y="3427413"/>
          <p14:tracePt t="44071" x="6224588" y="3427413"/>
          <p14:tracePt t="44071" x="6237288" y="3427413"/>
          <p14:tracePt t="44071" x="6248400" y="3427413"/>
          <p14:tracePt t="44071" x="6259513" y="3422650"/>
          <p14:tracePt t="44071" x="6267450" y="3422650"/>
          <p14:tracePt t="44071" x="6275388" y="3422650"/>
          <p14:tracePt t="44071" x="6291263" y="3419475"/>
          <p14:tracePt t="44071" x="6299200" y="3419475"/>
          <p14:tracePt t="44071" x="6310313" y="3419475"/>
          <p14:tracePt t="44071" x="6318250" y="3419475"/>
          <p14:tracePt t="44071" x="6334125" y="3419475"/>
          <p14:tracePt t="44071" x="6356350" y="3419475"/>
          <p14:tracePt t="44071" x="6367463" y="3411538"/>
          <p14:tracePt t="44071" x="6380163" y="3411538"/>
          <p14:tracePt t="44071" x="6391275" y="3411538"/>
          <p14:tracePt t="44071" x="6407150" y="3411538"/>
          <p14:tracePt t="44071" x="6415088" y="3411538"/>
          <p14:tracePt t="44071" x="6429375" y="3411538"/>
          <p14:tracePt t="44071" x="6445250" y="3411538"/>
          <p14:tracePt t="44071" x="6461125" y="3411538"/>
          <p14:tracePt t="44071" x="6472238" y="3408363"/>
          <p14:tracePt t="44071" x="6483350" y="3408363"/>
          <p14:tracePt t="44071" x="6502400" y="3408363"/>
          <p14:tracePt t="44071" x="6510338" y="3408363"/>
          <p14:tracePt t="44071" x="6530975" y="3408363"/>
          <p14:tracePt t="44071" x="6545263" y="3408363"/>
          <p14:tracePt t="44071" x="6557963" y="3403600"/>
          <p14:tracePt t="44071" x="6596063" y="3403600"/>
          <p14:tracePt t="44071" x="6611938" y="3403600"/>
          <p14:tracePt t="44071" x="6623050" y="3403600"/>
          <p14:tracePt t="44071" x="6638925" y="3403600"/>
          <p14:tracePt t="44071" x="6657975" y="3403600"/>
          <p14:tracePt t="44071" x="6672263" y="3403600"/>
          <p14:tracePt t="44071" x="6688138" y="3403600"/>
          <p14:tracePt t="44071" x="6707188" y="3395663"/>
          <p14:tracePt t="44071" x="6723063" y="3395663"/>
          <p14:tracePt t="44071" x="6742113" y="3395663"/>
          <p14:tracePt t="44071" x="6757988" y="3395663"/>
          <p14:tracePt t="44071" x="6784975" y="3395663"/>
          <p14:tracePt t="44071" x="6800850" y="3395663"/>
          <p14:tracePt t="44071" x="6819900" y="3395663"/>
          <p14:tracePt t="44071" x="6835775" y="3395663"/>
          <p14:tracePt t="44071" x="6869113" y="3395663"/>
          <p14:tracePt t="44071" x="6889750" y="3395663"/>
          <p14:tracePt t="44071" x="6904038" y="3395663"/>
          <p14:tracePt t="44071" x="6931025" y="3395663"/>
          <p14:tracePt t="44071" x="6943725" y="3395663"/>
          <p14:tracePt t="44071" x="6970713" y="3395663"/>
          <p14:tracePt t="44071" x="6985000" y="3395663"/>
          <p14:tracePt t="44071" x="7005638" y="3395663"/>
          <p14:tracePt t="44071" x="7027863" y="3395663"/>
          <p14:tracePt t="44071" x="7046913" y="3395663"/>
          <p14:tracePt t="44071" x="7059613" y="3395663"/>
          <p14:tracePt t="44071" x="7086600" y="3395663"/>
          <p14:tracePt t="44071" x="7108825" y="3395663"/>
          <p14:tracePt t="44071" x="7135813" y="3395663"/>
          <p14:tracePt t="44071" x="7146925" y="3395663"/>
          <p14:tracePt t="44071" x="7170738" y="3395663"/>
          <p14:tracePt t="44071" x="7197725" y="3395663"/>
          <p14:tracePt t="44071" x="7216775" y="3395663"/>
          <p14:tracePt t="44071" x="7232650" y="3395663"/>
          <p14:tracePt t="44071" x="7259638" y="3395663"/>
          <p14:tracePt t="44071" x="7286625" y="3400425"/>
          <p14:tracePt t="44071" x="7305675" y="3400425"/>
          <p14:tracePt t="44071" x="7321550" y="3400425"/>
          <p14:tracePt t="44071" x="7348538" y="3400425"/>
          <p14:tracePt t="44071" x="7367588" y="3400425"/>
          <p14:tracePt t="44071" x="7391400" y="3400425"/>
          <p14:tracePt t="44071" x="7418388" y="3400425"/>
          <p14:tracePt t="44071" x="7437438" y="3400425"/>
          <p14:tracePt t="44071" x="7464425" y="3400425"/>
          <p14:tracePt t="44071" x="7483475" y="3400425"/>
          <p14:tracePt t="44071" x="7510463" y="3400425"/>
          <p14:tracePt t="44071" x="7529513" y="3400425"/>
          <p14:tracePt t="44071" x="7556500" y="3400425"/>
          <p14:tracePt t="44071" x="7575550" y="3400425"/>
          <p14:tracePt t="44071" x="7599363" y="3400425"/>
          <p14:tracePt t="44071" x="7626350" y="3400425"/>
          <p14:tracePt t="44071" x="7645400" y="3400425"/>
          <p14:tracePt t="44071" x="7664450" y="3400425"/>
          <p14:tracePt t="44071" x="7691438" y="3400425"/>
          <p14:tracePt t="44071" x="7710488" y="3400425"/>
          <p14:tracePt t="44071" x="7737475" y="3400425"/>
          <p14:tracePt t="44071" x="7761288" y="3400425"/>
          <p14:tracePt t="44071" x="7788275" y="3400425"/>
          <p14:tracePt t="44071" x="7807325" y="3400425"/>
          <p14:tracePt t="44071" x="7834313" y="3400425"/>
          <p14:tracePt t="44071" x="7853363" y="3400425"/>
          <p14:tracePt t="44071" x="7877175" y="3400425"/>
          <p14:tracePt t="44071" x="7904163" y="3400425"/>
          <p14:tracePt t="44071" x="7942263" y="3392488"/>
          <p14:tracePt t="44071" x="7966075" y="3392488"/>
          <p14:tracePt t="44071" x="7985125" y="3392488"/>
          <p14:tracePt t="44071" x="8012113" y="3392488"/>
          <p14:tracePt t="44071" x="8031163" y="3392488"/>
          <p14:tracePt t="44071" x="8050213" y="3392488"/>
          <p14:tracePt t="44071" x="8074025" y="3392488"/>
          <p14:tracePt t="44071" x="8093075" y="3392488"/>
          <p14:tracePt t="44071" x="8112125" y="3392488"/>
          <p14:tracePt t="44071" x="8128000" y="3392488"/>
          <p14:tracePt t="44071" x="8154988" y="3392488"/>
          <p14:tracePt t="44071" x="8174038" y="3392488"/>
          <p14:tracePt t="44071" x="8201025" y="3392488"/>
          <p14:tracePt t="44071" x="8216900" y="3392488"/>
          <p14:tracePt t="44071" x="8235950" y="3392488"/>
          <p14:tracePt t="44071" x="8255000" y="3392488"/>
          <p14:tracePt t="44071" x="8297863" y="3392488"/>
          <p14:tracePt t="44071" x="8316913" y="3392488"/>
          <p14:tracePt t="44071" x="8332788" y="3392488"/>
          <p14:tracePt t="44071" x="8359775" y="3392488"/>
          <p14:tracePt t="44071" x="8378825" y="3395663"/>
          <p14:tracePt t="44071" x="8397875" y="3395663"/>
          <p14:tracePt t="44071" x="8416925" y="3395663"/>
          <p14:tracePt t="44071" x="8432800" y="3395663"/>
          <p14:tracePt t="44071" x="8451850" y="3395663"/>
          <p14:tracePt t="44071" x="8467725" y="3395663"/>
          <p14:tracePt t="44071" x="8491538" y="3400425"/>
          <p14:tracePt t="44071" x="8510588" y="3400425"/>
          <p14:tracePt t="44071" x="8521700" y="3400425"/>
          <p14:tracePt t="44071" x="8545513" y="3400425"/>
          <p14:tracePt t="44071" x="8556625" y="3400425"/>
          <p14:tracePt t="44071" x="8578850" y="3400425"/>
          <p14:tracePt t="44071" x="8591550" y="3400425"/>
          <p14:tracePt t="44071" x="8626475" y="3400425"/>
          <p14:tracePt t="44071" x="8640763" y="3400425"/>
          <p14:tracePt t="44071" x="8656638" y="3400425"/>
          <p14:tracePt t="44071" x="8664575" y="3400425"/>
          <p14:tracePt t="44071" x="8683625" y="3400425"/>
          <p14:tracePt t="44071" x="8694738" y="3400425"/>
          <p14:tracePt t="44071" x="8707438" y="3400425"/>
          <p14:tracePt t="44071" x="8718550" y="3400425"/>
          <p14:tracePt t="44071" x="8729663" y="3400425"/>
          <p14:tracePt t="44071" x="8742363" y="3400425"/>
          <p14:tracePt t="44071" x="8748713" y="3400425"/>
          <p14:tracePt t="44071" x="8764588" y="3400425"/>
          <p14:tracePt t="44071" x="8769350" y="3400425"/>
          <p14:tracePt t="44071" x="8780463" y="3400425"/>
          <p14:tracePt t="44071" x="8796338" y="3400425"/>
          <p14:tracePt t="44071" x="8799513" y="3400425"/>
          <p14:tracePt t="44071" x="8807450" y="3400425"/>
          <p14:tracePt t="44071" x="8810625" y="3400425"/>
          <p14:tracePt t="44071" x="8823325" y="3400425"/>
          <p14:tracePt t="44071" x="8829675" y="3400425"/>
          <p14:tracePt t="44071" x="8834438" y="3400425"/>
          <p14:tracePt t="44071" x="8837613" y="3400425"/>
          <p14:tracePt t="44071" x="8842375" y="3400425"/>
          <p14:tracePt t="44071" x="8845550" y="3400425"/>
          <p14:tracePt t="44071" x="8850313" y="3403600"/>
          <p14:tracePt t="44071" x="8853488" y="3403600"/>
          <p14:tracePt t="44071" x="8853488" y="3408363"/>
          <p14:tracePt t="44071" x="8853488" y="3411538"/>
          <p14:tracePt t="44071" x="8829675" y="3422650"/>
          <p14:tracePt t="44071" x="8823325" y="3430588"/>
          <p14:tracePt t="44071" x="8807450" y="3435350"/>
          <p14:tracePt t="44071" x="8799513" y="3438525"/>
          <p14:tracePt t="44071" x="8791575" y="3446463"/>
          <p14:tracePt t="44071" x="8788400" y="3446463"/>
          <p14:tracePt t="44071" x="8783638" y="3449638"/>
          <p14:tracePt t="44071" x="8775700" y="3454400"/>
          <p14:tracePt t="44071" x="8764588" y="3465513"/>
          <p14:tracePt t="44071" x="8761413" y="3465513"/>
          <p14:tracePt t="44071" x="8756650" y="3465513"/>
          <p14:tracePt t="44071" x="8756650" y="3470275"/>
          <p14:tracePt t="44071" x="8753475" y="3470275"/>
          <p14:tracePt t="44071" x="8748713" y="3473450"/>
          <p14:tracePt t="44071" x="8756650" y="3473450"/>
          <p14:tracePt t="44071" x="8761413" y="3473450"/>
          <p14:tracePt t="44071" x="8764588" y="3473450"/>
          <p14:tracePt t="44071" x="8769350" y="3473450"/>
          <p14:tracePt t="44071" x="8772525" y="3473450"/>
          <p14:tracePt t="44071" x="8775700" y="3473450"/>
          <p14:tracePt t="44071" x="8780463" y="3473450"/>
          <p14:tracePt t="44071" x="8783638" y="3473450"/>
          <p14:tracePt t="44071" x="8791575" y="3473450"/>
          <p14:tracePt t="44071" x="8796338" y="3473450"/>
          <p14:tracePt t="44071" x="8799513" y="3473450"/>
          <p14:tracePt t="44071" x="8802688" y="3473450"/>
          <p14:tracePt t="44071" x="8810625" y="3473450"/>
          <p14:tracePt t="44071" x="8815388" y="3473450"/>
          <p14:tracePt t="44071" x="8818563" y="3473450"/>
          <p14:tracePt t="44071" x="8826500" y="3473450"/>
          <p14:tracePt t="44071" x="8829675" y="3473450"/>
          <p14:tracePt t="44071" x="8834438" y="3473450"/>
          <p14:tracePt t="44071" x="8837613" y="3473450"/>
          <p14:tracePt t="44071" x="8850313" y="3470275"/>
          <p14:tracePt t="44071" x="8853488" y="3470275"/>
          <p14:tracePt t="44071" x="8856663" y="3470275"/>
          <p14:tracePt t="44071" x="8864600" y="3470275"/>
          <p14:tracePt t="44071" x="8877300" y="3462338"/>
          <p14:tracePt t="44071" x="8880475" y="3457575"/>
          <p14:tracePt t="44071" x="8891588" y="3457575"/>
          <p14:tracePt t="44071" x="8899525" y="3457575"/>
          <p14:tracePt t="44071" x="8907463" y="3457575"/>
          <p14:tracePt t="44071" x="8915400" y="3454400"/>
          <p14:tracePt t="44071" x="8926513" y="3454400"/>
          <p14:tracePt t="44071" x="8934450" y="3449638"/>
          <p14:tracePt t="44071" x="8942388" y="3449638"/>
          <p14:tracePt t="44071" x="8953500" y="3449638"/>
          <p14:tracePt t="44071" x="8966200" y="3446463"/>
          <p14:tracePt t="44071" x="8977313" y="3446463"/>
          <p14:tracePt t="44071" x="8985250" y="3446463"/>
          <p14:tracePt t="44071" x="8999538" y="3446463"/>
          <p14:tracePt t="44071" x="9007475" y="3443288"/>
          <p14:tracePt t="44071" x="9015413" y="3443288"/>
          <p14:tracePt t="44071" x="9039225" y="3443288"/>
          <p14:tracePt t="44071" x="9053513" y="3443288"/>
          <p14:tracePt t="44071" x="9069388" y="3443288"/>
          <p14:tracePt t="44071" x="9077325" y="3443288"/>
          <p14:tracePt t="44071" x="9093200" y="3443288"/>
          <p14:tracePt t="44071" x="9101138" y="3443288"/>
          <p14:tracePt t="44071" x="9120188" y="3435350"/>
          <p14:tracePt t="44071" x="9131300" y="3435350"/>
          <p14:tracePt t="44071" x="9142413" y="3435350"/>
          <p14:tracePt t="44071" x="9155113" y="3435350"/>
          <p14:tracePt t="44071" x="9166225" y="3435350"/>
          <p14:tracePt t="44071" x="9174163" y="3435350"/>
          <p14:tracePt t="44071" x="9190038" y="3435350"/>
          <p14:tracePt t="44071" x="9196388" y="3435350"/>
          <p14:tracePt t="44071" x="9209088" y="3435350"/>
          <p14:tracePt t="44071" x="9217025" y="3435350"/>
          <p14:tracePt t="44071" x="9231313" y="3435350"/>
          <p14:tracePt t="44071" x="9247188" y="3435350"/>
          <p14:tracePt t="44071" x="9255125" y="3435350"/>
          <p14:tracePt t="44071" x="9266238" y="3435350"/>
          <p14:tracePt t="44071" x="9274175" y="3435350"/>
          <p14:tracePt t="44071" x="9282113" y="3435350"/>
          <p14:tracePt t="44071" x="9285288" y="3430588"/>
          <p14:tracePt t="44071" x="9301163" y="3427413"/>
          <p14:tracePt t="44071" x="9309100" y="3422650"/>
          <p14:tracePt t="44071" x="9317038" y="3419475"/>
          <p14:tracePt t="44071" x="9332913" y="3411538"/>
          <p14:tracePt t="44071" x="9344025" y="3408363"/>
          <p14:tracePt t="44071" x="9351963" y="3408363"/>
          <p14:tracePt t="44071" x="9359900" y="3403600"/>
          <p14:tracePt t="44071" x="9371013" y="3400425"/>
          <p14:tracePt t="44071" x="9382125" y="3400425"/>
          <p14:tracePt t="44071" x="9409113" y="3387725"/>
          <p14:tracePt t="44071" x="9420225" y="3387725"/>
          <p14:tracePt t="44071" x="9432925" y="3384550"/>
          <p14:tracePt t="44071" x="9447213" y="3381375"/>
          <p14:tracePt t="44071" x="9455150" y="3376613"/>
          <p14:tracePt t="44071" x="9471025" y="3368675"/>
          <p14:tracePt t="44071" x="9478963" y="3368675"/>
          <p14:tracePt t="44071" x="9494838" y="3365500"/>
          <p14:tracePt t="44071" x="9509125" y="3360738"/>
          <p14:tracePt t="44071" x="9521825" y="3360738"/>
          <p14:tracePt t="44071" x="9536113" y="3357563"/>
          <p14:tracePt t="44071" x="9548813" y="3357563"/>
          <p14:tracePt t="44071" x="9567863" y="3349625"/>
          <p14:tracePt t="44071" x="9575800" y="3349625"/>
          <p14:tracePt t="44071" x="9605963" y="3341688"/>
          <p14:tracePt t="44071" x="9621838" y="3341688"/>
          <p14:tracePt t="44071" x="9648825" y="3333750"/>
          <p14:tracePt t="44071" x="9667875" y="3330575"/>
          <p14:tracePt t="44071" x="9678988" y="3330575"/>
          <p14:tracePt t="44071" x="9691688" y="3330575"/>
          <p14:tracePt t="44071" x="9705975" y="3327400"/>
          <p14:tracePt t="44071" x="9729788" y="3319463"/>
          <p14:tracePt t="44071" x="9740900" y="3319463"/>
          <p14:tracePt t="44071" x="9756775" y="3314700"/>
          <p14:tracePt t="44071" x="9772650" y="3311525"/>
          <p14:tracePt t="44071" x="9786938" y="3311525"/>
          <p14:tracePt t="44071" x="9802813" y="3306763"/>
          <p14:tracePt t="44071" x="9813925" y="3306763"/>
          <p14:tracePt t="44071" x="9829800" y="3300413"/>
          <p14:tracePt t="44071" x="9845675" y="3295650"/>
          <p14:tracePt t="44071" x="9864725" y="3292475"/>
          <p14:tracePt t="44071" x="9894888" y="3284538"/>
          <p14:tracePt t="44071" x="9910763" y="3279775"/>
          <p14:tracePt t="44071" x="9929813" y="3276600"/>
          <p14:tracePt t="44071" x="9945688" y="3276600"/>
          <p14:tracePt t="44071" x="9961563" y="3268663"/>
          <p14:tracePt t="44071" x="9977438" y="3265488"/>
          <p14:tracePt t="44071" x="9991725" y="3260725"/>
          <p14:tracePt t="44071" x="10004425" y="3260725"/>
          <p14:tracePt t="44071" x="10015538" y="3257550"/>
          <p14:tracePt t="44071" x="10034588" y="3249613"/>
          <p14:tracePt t="44071" x="10050463" y="3246438"/>
          <p14:tracePt t="44071" x="10064750" y="3241675"/>
          <p14:tracePt t="44071" x="10085388" y="3233738"/>
          <p14:tracePt t="44071" x="10091738" y="3233738"/>
          <p14:tracePt t="44071" x="10107613" y="3230563"/>
          <p14:tracePt t="44071" x="10131425" y="3225800"/>
          <p14:tracePt t="44071" x="10142538" y="3219450"/>
          <p14:tracePt t="44071" x="10174288" y="3211513"/>
          <p14:tracePt t="44071" x="10188575" y="3211513"/>
          <p14:tracePt t="44071" x="10220325" y="3198813"/>
          <p14:tracePt t="44071" x="10239375" y="3195638"/>
          <p14:tracePt t="44071" x="10255250" y="3190875"/>
          <p14:tracePt t="44071" x="10266363" y="3190875"/>
          <p14:tracePt t="44071" x="10282238" y="3184525"/>
          <p14:tracePt t="44071" x="10293350" y="3184525"/>
          <p14:tracePt t="44071" x="10312400" y="3179763"/>
          <p14:tracePt t="44071" x="10328275" y="3176588"/>
          <p14:tracePt t="44071" x="10342563" y="3171825"/>
          <p14:tracePt t="44071" x="10355263" y="3163888"/>
          <p14:tracePt t="44071" x="10369550" y="3160713"/>
          <p14:tracePt t="44071" x="10382250" y="3160713"/>
          <p14:tracePt t="44071" x="10409238" y="3149600"/>
          <p14:tracePt t="44071" x="10444163" y="3141663"/>
          <p14:tracePt t="44071" x="10471150" y="3136900"/>
          <p14:tracePt t="44071" x="10482263" y="3130550"/>
          <p14:tracePt t="44071" x="10498138" y="3125788"/>
          <p14:tracePt t="44071" x="10512425" y="3122613"/>
          <p14:tracePt t="44071" x="10520363" y="3122613"/>
          <p14:tracePt t="44071" x="10533063" y="3114675"/>
          <p14:tracePt t="44071" x="10547350" y="3109913"/>
          <p14:tracePt t="44071" x="10560050" y="3109913"/>
          <p14:tracePt t="44071" x="10571163" y="3106738"/>
          <p14:tracePt t="44071" x="10594975" y="3103563"/>
          <p14:tracePt t="44071" x="10601325" y="3098800"/>
          <p14:tracePt t="44071" x="10625138" y="3090863"/>
          <p14:tracePt t="44071" x="10655300" y="3082925"/>
          <p14:tracePt t="44071" x="10663238" y="3076575"/>
          <p14:tracePt t="44071" x="10668000" y="3076575"/>
          <p14:tracePt t="44071" x="10690225" y="3071813"/>
          <p14:tracePt t="44071" x="10698163" y="3068638"/>
          <p14:tracePt t="44071" x="10714038" y="3063875"/>
          <p14:tracePt t="44071" x="10721975" y="3063875"/>
          <p14:tracePt t="44071" x="10725150" y="3060700"/>
          <p14:tracePt t="44071" x="10741025" y="3060700"/>
          <p14:tracePt t="44071" x="10748963" y="3055938"/>
          <p14:tracePt t="44071" x="10756900" y="3055938"/>
          <p14:tracePt t="44071" x="10768013" y="3049588"/>
          <p14:tracePt t="44071" x="10783888" y="3044825"/>
          <p14:tracePt t="44071" x="10798175" y="3041650"/>
          <p14:tracePt t="44071" x="10802938" y="3041650"/>
          <p14:tracePt t="44071" x="10818813" y="3033713"/>
          <p14:tracePt t="44071" x="10825163" y="3033713"/>
          <p14:tracePt t="44071" x="10833100" y="3033713"/>
          <p14:tracePt t="44071" x="10841038" y="3033713"/>
          <p14:tracePt t="44071" x="10852150" y="3028950"/>
          <p14:tracePt t="44071" x="10860088" y="3028950"/>
          <p14:tracePt t="44071" x="10868025" y="3022600"/>
          <p14:tracePt t="44071" x="10872788" y="3017838"/>
          <p14:tracePt t="44071" x="10887075" y="3017838"/>
          <p14:tracePt t="44071" x="10895013" y="3014663"/>
          <p14:tracePt t="44071" x="10899775" y="3014663"/>
          <p14:tracePt t="44071" x="10910888" y="3009900"/>
          <p14:tracePt t="44071" x="10914063" y="3006725"/>
          <p14:tracePt t="44071" x="10933113" y="3006725"/>
          <p14:tracePt t="44071" x="10941050" y="3001963"/>
          <p14:tracePt t="44071" x="10953750" y="2998788"/>
          <p14:tracePt t="44071" x="10960100" y="2998788"/>
          <p14:tracePt t="44071" x="10968038" y="2990850"/>
          <p14:tracePt t="44071" x="10980738" y="2987675"/>
          <p14:tracePt t="44071" x="10987088" y="2987675"/>
          <p14:tracePt t="44071" x="10995025" y="2982913"/>
          <p14:tracePt t="44071" x="10999788" y="2982913"/>
          <p14:tracePt t="44071" x="11007725" y="2979738"/>
          <p14:tracePt t="44071" x="11018838" y="2974975"/>
          <p14:tracePt t="44071" x="11026775" y="2974975"/>
          <p14:tracePt t="44071" x="11034713" y="2971800"/>
          <p14:tracePt t="44071" x="11037888" y="2971800"/>
          <p14:tracePt t="44071" x="11049000" y="2963863"/>
          <p14:tracePt t="44071" x="11056938" y="2960688"/>
          <p14:tracePt t="44071" x="11069638" y="2955925"/>
          <p14:tracePt t="44071" x="11075988" y="2952750"/>
          <p14:tracePt t="44071" x="11080750" y="2952750"/>
          <p14:tracePt t="44071" x="11091863" y="2947988"/>
          <p14:tracePt t="44071" x="11099800" y="2947988"/>
          <p14:tracePt t="44071" x="11107738" y="2944813"/>
          <p14:tracePt t="44071" x="11110913" y="2944813"/>
          <p14:tracePt t="44071" x="11115675" y="2940050"/>
          <p14:tracePt t="44071" x="11123613" y="2936875"/>
          <p14:tracePt t="44071" x="11126788" y="2936875"/>
          <p14:tracePt t="44071" x="11129963" y="2933700"/>
          <p14:tracePt t="44071" x="11134725" y="2933700"/>
          <p14:tracePt t="44071" x="11137900" y="2928938"/>
          <p14:tracePt t="44071" x="11142663" y="2925763"/>
          <p14:tracePt t="44071" x="11145838" y="2925763"/>
          <p14:tracePt t="44071" x="11150600" y="2921000"/>
          <p14:tracePt t="44071" x="11156950" y="2913063"/>
          <p14:tracePt t="44071" x="11161713" y="2913063"/>
          <p14:tracePt t="44071" x="11161713" y="2909888"/>
          <p14:tracePt t="44071" x="11164888" y="2909888"/>
          <p14:tracePt t="44071" x="11169650" y="2906713"/>
          <p14:tracePt t="44071" x="11169650" y="2901950"/>
          <p14:tracePt t="44071" x="11172825" y="2901950"/>
          <p14:tracePt t="44071" x="11172825" y="2898775"/>
          <p14:tracePt t="44071" x="11177588" y="2894013"/>
          <p14:tracePt t="44071" x="11177588" y="2890838"/>
          <p14:tracePt t="44071" x="11180763" y="2886075"/>
          <p14:tracePt t="44071" x="11180763" y="2882900"/>
          <p14:tracePt t="44071" x="11183938" y="2879725"/>
          <p14:tracePt t="44071" x="11183938" y="2874963"/>
          <p14:tracePt t="44071" x="11183938" y="2871788"/>
          <p14:tracePt t="44071" x="11183938" y="2867025"/>
          <p14:tracePt t="44071" x="11183938" y="2863850"/>
          <p14:tracePt t="44071" x="11183938" y="2859088"/>
          <p14:tracePt t="44071" x="11183938" y="2855913"/>
          <p14:tracePt t="44071" x="11183938" y="2852738"/>
          <p14:tracePt t="44071" x="11183938" y="2847975"/>
          <p14:tracePt t="44071" x="11183938" y="2844800"/>
          <p14:tracePt t="44071" x="11183938" y="2840038"/>
          <p14:tracePt t="44071" x="11183938" y="2836863"/>
          <p14:tracePt t="44071" x="11180763" y="2836863"/>
          <p14:tracePt t="44071" x="11177588" y="2832100"/>
          <p14:tracePt t="44071" x="11169650" y="2828925"/>
          <p14:tracePt t="44071" x="11164888" y="2825750"/>
          <p14:tracePt t="44071" x="11161713" y="2820988"/>
          <p14:tracePt t="44071" x="11156950" y="2820988"/>
          <p14:tracePt t="44071" x="11153775" y="2817813"/>
          <p14:tracePt t="44071" x="11150600" y="2813050"/>
          <p14:tracePt t="44071" x="11145838" y="2809875"/>
          <p14:tracePt t="44071" x="11142663" y="2809875"/>
          <p14:tracePt t="44071" x="11134725" y="2805113"/>
          <p14:tracePt t="44071" x="11129963" y="2801938"/>
          <p14:tracePt t="44071" x="11126788" y="2801938"/>
          <p14:tracePt t="44071" x="11115675" y="2794000"/>
          <p14:tracePt t="44071" x="11110913" y="2794000"/>
          <p14:tracePt t="44071" x="11102975" y="2790825"/>
          <p14:tracePt t="44071" x="11099800" y="2786063"/>
          <p14:tracePt t="44071" x="11091863" y="2786063"/>
          <p14:tracePt t="44071" x="11080750" y="2778125"/>
          <p14:tracePt t="44071" x="11075988" y="2774950"/>
          <p14:tracePt t="44071" x="11069638" y="2771775"/>
          <p14:tracePt t="44071" x="11064875" y="2767013"/>
          <p14:tracePt t="44071" x="11056938" y="2763838"/>
          <p14:tracePt t="44071" x="11049000" y="2763838"/>
          <p14:tracePt t="44071" x="11037888" y="2759075"/>
          <p14:tracePt t="44071" x="11034713" y="2759075"/>
          <p14:tracePt t="44071" x="11029950" y="2755900"/>
          <p14:tracePt t="44071" x="11022013" y="2755900"/>
          <p14:tracePt t="44071" x="11014075" y="2751138"/>
          <p14:tracePt t="44071" x="11007725" y="2747963"/>
          <p14:tracePt t="44071" x="10995025" y="2743200"/>
          <p14:tracePt t="44071" x="10991850" y="2743200"/>
          <p14:tracePt t="44071" x="10980738" y="2740025"/>
          <p14:tracePt t="44071" x="10975975" y="2740025"/>
          <p14:tracePt t="44071" x="10972800" y="2736850"/>
          <p14:tracePt t="44071" x="10968038" y="2736850"/>
          <p14:tracePt t="44071" x="10964863" y="2736850"/>
          <p14:tracePt t="44071" x="10960100" y="2736850"/>
          <p14:tracePt t="44071" x="10956925" y="2732088"/>
          <p14:tracePt t="44071" x="10953750" y="2732088"/>
          <p14:tracePt t="44071" x="10948988" y="2732088"/>
          <p14:tracePt t="44071" x="10945813" y="2732088"/>
          <p14:tracePt t="44071" x="10941050" y="2728913"/>
          <p14:tracePt t="44071" x="10941050" y="2724150"/>
          <p14:tracePt t="44071" x="10937875" y="2724150"/>
          <p14:tracePt t="44071" x="10937875" y="2720975"/>
          <p14:tracePt t="44071" x="10933113" y="2720975"/>
          <p14:tracePt t="44071" x="10933113" y="2716213"/>
          <p14:tracePt t="44071" x="10929938" y="2716213"/>
          <p14:tracePt t="44071" x="10929938" y="2713038"/>
          <p14:tracePt t="44071" x="10926763" y="2709863"/>
          <p14:tracePt t="44071" x="10922000" y="2709863"/>
          <p14:tracePt t="44071" x="10922000" y="2705100"/>
          <p14:tracePt t="44071" x="10918825" y="2705100"/>
          <p14:tracePt t="44071" x="10918825" y="2701925"/>
          <p14:tracePt t="44071" x="10918825" y="2697163"/>
          <p14:tracePt t="44071" x="10914063" y="2697163"/>
          <p14:tracePt t="44071" x="10910888" y="2693988"/>
          <p14:tracePt t="44071" x="10910888" y="2689225"/>
          <p14:tracePt t="44071" x="10906125" y="2689225"/>
          <p14:tracePt t="44071" x="10902950" y="2686050"/>
          <p14:tracePt t="44071" x="10899775" y="2686050"/>
          <p14:tracePt t="44071" x="10899775" y="2682875"/>
          <p14:tracePt t="44071" x="10895013" y="2678113"/>
          <p14:tracePt t="44071" x="10887075" y="2674938"/>
          <p14:tracePt t="44071" x="10887075" y="2670175"/>
          <p14:tracePt t="44071" x="10883900" y="2670175"/>
          <p14:tracePt t="44071" x="10879138" y="2667000"/>
          <p14:tracePt t="44071" x="10875963" y="2662238"/>
          <p14:tracePt t="44071" x="10872788" y="2662238"/>
          <p14:tracePt t="44071" x="10868025" y="2659063"/>
          <p14:tracePt t="44071" x="10864850" y="2655888"/>
          <p14:tracePt t="44071" x="10860088" y="2651125"/>
          <p14:tracePt t="44071" x="10848975" y="2647950"/>
          <p14:tracePt t="44071" x="10845800" y="2643188"/>
          <p14:tracePt t="44071" x="10833100" y="2640013"/>
          <p14:tracePt t="44071" x="10829925" y="2635250"/>
          <p14:tracePt t="44071" x="10825163" y="2632075"/>
          <p14:tracePt t="44071" x="10821988" y="2628900"/>
          <p14:tracePt t="44071" x="10814050" y="2624138"/>
          <p14:tracePt t="44071" x="10810875" y="2620963"/>
          <p14:tracePt t="44071" x="10802938" y="2620963"/>
          <p14:tracePt t="44071" x="10798175" y="2616200"/>
          <p14:tracePt t="44071" x="10790238" y="2608263"/>
          <p14:tracePt t="44071" x="10787063" y="2608263"/>
          <p14:tracePt t="44071" x="10783888" y="2605088"/>
          <p14:tracePt t="44071" x="10771188" y="2605088"/>
          <p14:tracePt t="44071" x="10768013" y="2605088"/>
          <p14:tracePt t="44071" x="10760075" y="2601913"/>
          <p14:tracePt t="44071" x="10752138" y="2597150"/>
          <p14:tracePt t="44071" x="10741025" y="2593975"/>
          <p14:tracePt t="44071" x="10733088" y="2593975"/>
          <p14:tracePt t="44071" x="10725150" y="2589213"/>
          <p14:tracePt t="44071" x="10721975" y="2589213"/>
          <p14:tracePt t="44071" x="10709275" y="2586038"/>
          <p14:tracePt t="44071" x="10706100" y="2586038"/>
          <p14:tracePt t="44071" x="10698163" y="2586038"/>
          <p14:tracePt t="44071" x="10698163" y="2581275"/>
          <p14:tracePt t="44071" x="10694988" y="2581275"/>
          <p14:tracePt t="44071" x="10690225" y="2581275"/>
          <p14:tracePt t="44071" x="10687050" y="2581275"/>
          <p14:tracePt t="44071" x="10682288" y="2581275"/>
          <p14:tracePt t="44071" x="10679113" y="2578100"/>
          <p14:tracePt t="44071" x="10675938" y="2578100"/>
          <p14:tracePt t="44071" x="10671175" y="2578100"/>
          <p14:tracePt t="44071" x="10668000" y="2578100"/>
          <p14:tracePt t="44071" x="10663238" y="2578100"/>
          <p14:tracePt t="44071" x="10660063" y="2578100"/>
          <p14:tracePt t="44071" x="10655300" y="2578100"/>
          <p14:tracePt t="44071" x="10652125" y="2574925"/>
          <p14:tracePt t="44071" x="10648950" y="2574925"/>
          <p14:tracePt t="44071" x="10644188" y="2574925"/>
          <p14:tracePt t="44071" x="10641013" y="2574925"/>
          <p14:tracePt t="44071" x="10636250" y="2574925"/>
          <p14:tracePt t="44071" x="10633075" y="2574925"/>
          <p14:tracePt t="44071" x="10628313" y="2574925"/>
          <p14:tracePt t="44071" x="10628313" y="2570163"/>
          <p14:tracePt t="44071" x="10625138" y="2570163"/>
          <p14:tracePt t="44071" x="10621963" y="2570163"/>
          <p14:tracePt t="44071" x="10617200" y="2570163"/>
          <p14:tracePt t="44071" x="10614025" y="2570163"/>
          <p14:tracePt t="44071" x="10609263" y="2566988"/>
          <p14:tracePt t="44071" x="10606088" y="2566988"/>
          <p14:tracePt t="44071" x="10601325" y="2566988"/>
          <p14:tracePt t="44071" x="10598150" y="2566988"/>
          <p14:tracePt t="44071" x="10598150" y="2562225"/>
          <p14:tracePt t="44071" x="10594975" y="2562225"/>
          <p14:tracePt t="44071" x="10590213" y="2562225"/>
          <p14:tracePt t="44071" x="10587038" y="2562225"/>
          <p14:tracePt t="44071" x="10582275" y="2559050"/>
          <p14:tracePt t="44071" x="10579100" y="2559050"/>
          <p14:tracePt t="44071" x="10574338" y="2559050"/>
          <p14:tracePt t="44071" x="10571163" y="2559050"/>
          <p14:tracePt t="44071" x="10566400" y="2554288"/>
          <p14:tracePt t="44071" x="10563225" y="2554288"/>
          <p14:tracePt t="44071" x="10560050" y="2554288"/>
          <p14:tracePt t="44071" x="10555288" y="2554288"/>
          <p14:tracePt t="44071" x="10552113" y="2551113"/>
          <p14:tracePt t="44071" x="10539413" y="2551113"/>
          <p14:tracePt t="44071" x="10536238" y="2547938"/>
          <p14:tracePt t="44071" x="10528300" y="2547938"/>
          <p14:tracePt t="44071" x="10525125" y="2543175"/>
          <p14:tracePt t="44071" x="10512425" y="2543175"/>
          <p14:tracePt t="44071" x="10506075" y="2543175"/>
          <p14:tracePt t="44071" x="10498138" y="2540000"/>
          <p14:tracePt t="44071" x="10482263" y="2535238"/>
          <p14:tracePt t="44071" x="10474325" y="2535238"/>
          <p14:tracePt t="44071" x="10455275" y="2527300"/>
          <p14:tracePt t="44071" x="10447338" y="2524125"/>
          <p14:tracePt t="44071" x="10439400" y="2524125"/>
          <p14:tracePt t="44071" x="10431463" y="2524125"/>
          <p14:tracePt t="44071" x="10417175" y="2519363"/>
          <p14:tracePt t="44071" x="10398125" y="2516188"/>
          <p14:tracePt t="44071" x="10390188" y="2516188"/>
          <p14:tracePt t="44071" x="10374313" y="2516188"/>
          <p14:tracePt t="44071" x="10366375" y="2516188"/>
          <p14:tracePt t="44071" x="10350500" y="2513013"/>
          <p14:tracePt t="44071" x="10342563" y="2513013"/>
          <p14:tracePt t="44071" x="10328275" y="2505075"/>
          <p14:tracePt t="44071" x="10312400" y="2505075"/>
          <p14:tracePt t="44071" x="10304463" y="2505075"/>
          <p14:tracePt t="44071" x="10296525" y="2505075"/>
          <p14:tracePt t="44071" x="10282238" y="2500313"/>
          <p14:tracePt t="44071" x="10274300" y="2500313"/>
          <p14:tracePt t="44071" x="10250488" y="2500313"/>
          <p14:tracePt t="44071" x="10242550" y="2500313"/>
          <p14:tracePt t="44071" x="10228263" y="2500313"/>
          <p14:tracePt t="44071" x="10212388" y="2500313"/>
          <p14:tracePt t="44071" x="10204450" y="2500313"/>
          <p14:tracePt t="44071" x="10180638" y="2497138"/>
          <p14:tracePt t="44071" x="10177463" y="2497138"/>
          <p14:tracePt t="44071" x="10166350" y="2497138"/>
          <p14:tracePt t="44071" x="10158413" y="2497138"/>
          <p14:tracePt t="44071" x="10142538" y="2497138"/>
          <p14:tracePt t="44071" x="10134600" y="2497138"/>
          <p14:tracePt t="44071" x="10126663" y="2497138"/>
          <p14:tracePt t="44071" x="10115550" y="2497138"/>
          <p14:tracePt t="44071" x="10107613" y="2497138"/>
          <p14:tracePt t="44071" x="10099675" y="2497138"/>
          <p14:tracePt t="44071" x="10088563" y="2497138"/>
          <p14:tracePt t="44071" x="10085388" y="2497138"/>
          <p14:tracePt t="44071" x="10072688" y="2497138"/>
          <p14:tracePt t="44071" x="10069513" y="2500313"/>
          <p14:tracePt t="44071" x="10058400" y="2500313"/>
          <p14:tracePt t="44071" x="10050463" y="2500313"/>
          <p14:tracePt t="44071" x="10045700" y="2500313"/>
          <p14:tracePt t="44071" x="10042525" y="2500313"/>
          <p14:tracePt t="44071" x="10034588" y="2505075"/>
          <p14:tracePt t="44071" x="10031413" y="2505075"/>
          <p14:tracePt t="44071" x="10023475" y="2505075"/>
          <p14:tracePt t="44071" x="10018713" y="2508250"/>
          <p14:tracePt t="44071" x="10015538" y="2508250"/>
          <p14:tracePt t="44071" x="10010775" y="2508250"/>
          <p14:tracePt t="44071" x="10007600" y="2513013"/>
          <p14:tracePt t="44071" x="10004425" y="2513013"/>
          <p14:tracePt t="44071" x="9999663" y="2513013"/>
          <p14:tracePt t="44071" x="9996488" y="2516188"/>
          <p14:tracePt t="44071" x="9991725" y="2516188"/>
          <p14:tracePt t="44071" x="9983788" y="2516188"/>
          <p14:tracePt t="44071" x="9980613" y="2516188"/>
          <p14:tracePt t="44071" x="9977438" y="2516188"/>
          <p14:tracePt t="44071" x="9972675" y="2519363"/>
          <p14:tracePt t="44071" x="9969500" y="2519363"/>
          <p14:tracePt t="44071" x="9964738" y="2524125"/>
          <p14:tracePt t="44071" x="9961563" y="2524125"/>
          <p14:tracePt t="44071" x="9956800" y="2524125"/>
          <p14:tracePt t="44071" x="9953625" y="2524125"/>
          <p14:tracePt t="44071" x="9953625" y="2527300"/>
          <p14:tracePt t="44071" x="9950450" y="2527300"/>
          <p14:tracePt t="44071" x="9945688" y="2527300"/>
          <p14:tracePt t="44071" x="9942513" y="2527300"/>
          <p14:tracePt t="44071" x="9937750" y="2527300"/>
          <p14:tracePt t="44071" x="9934575" y="2532063"/>
          <p14:tracePt t="44071" x="9929813" y="2532063"/>
          <p14:tracePt t="44071" x="9926638" y="2535238"/>
          <p14:tracePt t="44071" x="9921875" y="2535238"/>
          <p14:tracePt t="44071" x="9918700" y="2535238"/>
          <p14:tracePt t="44071" x="9915525" y="2535238"/>
          <p14:tracePt t="44071" x="9910763" y="2540000"/>
          <p14:tracePt t="44071" x="9907588" y="2540000"/>
          <p14:tracePt t="44071" x="9902825" y="2540000"/>
          <p14:tracePt t="44071" x="9899650" y="2540000"/>
          <p14:tracePt t="44071" x="9894888" y="2543175"/>
          <p14:tracePt t="44071" x="9891713" y="2543175"/>
          <p14:tracePt t="44071" x="9888538" y="2543175"/>
          <p14:tracePt t="44071" x="9883775" y="2547938"/>
          <p14:tracePt t="44071" x="9880600" y="2547938"/>
          <p14:tracePt t="44071" x="9875838" y="2547938"/>
          <p14:tracePt t="44071" x="9872663" y="2551113"/>
          <p14:tracePt t="44071" x="9867900" y="2551113"/>
          <p14:tracePt t="44071" x="9861550" y="2554288"/>
          <p14:tracePt t="44071" x="9856788" y="2554288"/>
          <p14:tracePt t="44071" x="9853613" y="2554288"/>
          <p14:tracePt t="44071" x="9848850" y="2559050"/>
          <p14:tracePt t="44071" x="9845675" y="2559050"/>
          <p14:tracePt t="44071" x="9840913" y="2562225"/>
          <p14:tracePt t="44071" x="9837738" y="2562225"/>
          <p14:tracePt t="44071" x="9837738" y="2566988"/>
          <p14:tracePt t="44071" x="9834563" y="2566988"/>
          <p14:tracePt t="44071" x="9829800" y="2566988"/>
          <p14:tracePt t="44071" x="9829800" y="2570163"/>
          <p14:tracePt t="44071" x="9821863" y="2570163"/>
          <p14:tracePt t="44071" x="9821863" y="2574925"/>
          <p14:tracePt t="44071" x="9818688" y="2574925"/>
          <p14:tracePt t="44071" x="9813925" y="2578100"/>
          <p14:tracePt t="44071" x="9810750" y="2578100"/>
          <p14:tracePt t="44071" x="9810750" y="2581275"/>
          <p14:tracePt t="44071" x="9807575" y="2586038"/>
          <p14:tracePt t="44071" x="9802813" y="2586038"/>
          <p14:tracePt t="44071" x="9802813" y="2589213"/>
          <p14:tracePt t="44071" x="9799638" y="2593975"/>
          <p14:tracePt t="44071" x="9799638" y="2597150"/>
          <p14:tracePt t="44071" x="9794875" y="2597150"/>
          <p14:tracePt t="44071" x="9794875" y="2601913"/>
          <p14:tracePt t="44071" x="9791700" y="2605088"/>
          <p14:tracePt t="44071" x="9791700" y="2608263"/>
          <p14:tracePt t="44071" x="9786938" y="2613025"/>
          <p14:tracePt t="44071" x="9786938" y="2616200"/>
          <p14:tracePt t="44071" x="9786938" y="2620963"/>
          <p14:tracePt t="44071" x="9786938" y="2624138"/>
          <p14:tracePt t="44071" x="9783763" y="2624138"/>
          <p14:tracePt t="44071" x="9783763" y="2628900"/>
          <p14:tracePt t="44071" x="9783763" y="2632075"/>
          <p14:tracePt t="44071" x="9783763" y="2635250"/>
          <p14:tracePt t="44071" x="9780588" y="2635250"/>
          <p14:tracePt t="44071" x="9780588" y="2640013"/>
          <p14:tracePt t="44071" x="9780588" y="2643188"/>
          <p14:tracePt t="44071" x="9780588" y="2647950"/>
          <p14:tracePt t="44071" x="9780588" y="2651125"/>
          <p14:tracePt t="44071" x="9780588" y="2655888"/>
          <p14:tracePt t="44071" x="9775825" y="2655888"/>
          <p14:tracePt t="44071" x="9775825" y="2659063"/>
          <p14:tracePt t="44071" x="9775825" y="2662238"/>
          <p14:tracePt t="44071" x="9775825" y="2667000"/>
          <p14:tracePt t="44071" x="9772650" y="2667000"/>
          <p14:tracePt t="44071" x="9772650" y="2670175"/>
          <p14:tracePt t="44071" x="9772650" y="2674938"/>
          <p14:tracePt t="44071" x="9767888" y="2678113"/>
          <p14:tracePt t="44071" x="9767888" y="2682875"/>
          <p14:tracePt t="44071" x="9764713" y="2682875"/>
          <p14:tracePt t="44071" x="9764713" y="2686050"/>
          <p14:tracePt t="44071" x="9764713" y="2689225"/>
          <p14:tracePt t="44071" x="9764713" y="2693988"/>
          <p14:tracePt t="44071" x="9764713" y="2697163"/>
          <p14:tracePt t="44071" x="9764713" y="2701925"/>
          <p14:tracePt t="44071" x="9759950" y="2705100"/>
          <p14:tracePt t="44071" x="9759950" y="2709863"/>
          <p14:tracePt t="44071" x="9759950" y="2713038"/>
          <p14:tracePt t="44071" x="9759950" y="2716213"/>
          <p14:tracePt t="44071" x="9759950" y="2720975"/>
          <p14:tracePt t="44071" x="9759950" y="2724150"/>
          <p14:tracePt t="44071" x="9759950" y="2728913"/>
          <p14:tracePt t="44071" x="9759950" y="2732088"/>
          <p14:tracePt t="44071" x="9759950" y="2736850"/>
          <p14:tracePt t="44071" x="9759950" y="2740025"/>
          <p14:tracePt t="44071" x="9759950" y="2743200"/>
          <p14:tracePt t="44071" x="9759950" y="2747963"/>
          <p14:tracePt t="44071" x="9759950" y="2751138"/>
          <p14:tracePt t="44071" x="9764713" y="2755900"/>
          <p14:tracePt t="44071" x="9764713" y="2759075"/>
          <p14:tracePt t="44071" x="9767888" y="2759075"/>
          <p14:tracePt t="44071" x="9767888" y="2763838"/>
          <p14:tracePt t="44071" x="9772650" y="2763838"/>
          <p14:tracePt t="44071" x="9772650" y="2767013"/>
          <p14:tracePt t="44071" x="9775825" y="2771775"/>
          <p14:tracePt t="44071" x="9780588" y="2774950"/>
          <p14:tracePt t="44071" x="9783763" y="2778125"/>
          <p14:tracePt t="44071" x="9786938" y="2782888"/>
          <p14:tracePt t="44071" x="9791700" y="2782888"/>
          <p14:tracePt t="44071" x="9791700" y="2786063"/>
          <p14:tracePt t="44071" x="9794875" y="2786063"/>
          <p14:tracePt t="44071" x="9799638" y="2786063"/>
          <p14:tracePt t="44071" x="9799638" y="2790825"/>
          <p14:tracePt t="44071" x="9802813" y="2790825"/>
          <p14:tracePt t="44071" x="9807575" y="2794000"/>
          <p14:tracePt t="44071" x="9810750" y="2794000"/>
          <p14:tracePt t="44071" x="9813925" y="2798763"/>
          <p14:tracePt t="44071" x="9818688" y="2798763"/>
          <p14:tracePt t="44071" x="9818688" y="2801938"/>
          <p14:tracePt t="44071" x="9821863" y="2801938"/>
          <p14:tracePt t="44071" x="9826625" y="2805113"/>
          <p14:tracePt t="44071" x="9829800" y="2805113"/>
          <p14:tracePt t="44071" x="9834563" y="2809875"/>
          <p14:tracePt t="44071" x="9837738" y="2809875"/>
          <p14:tracePt t="44071" x="9840913" y="2809875"/>
          <p14:tracePt t="44071" x="9845675" y="2813050"/>
          <p14:tracePt t="44071" x="9848850" y="2817813"/>
          <p14:tracePt t="44071" x="9853613" y="2817813"/>
          <p14:tracePt t="44071" x="9853613" y="2820988"/>
          <p14:tracePt t="44071" x="9861550" y="2820988"/>
          <p14:tracePt t="44071" x="9864725" y="2820988"/>
          <p14:tracePt t="44071" x="9867900" y="2825750"/>
          <p14:tracePt t="44071" x="9872663" y="2825750"/>
          <p14:tracePt t="44071" x="9875838" y="2825750"/>
          <p14:tracePt t="44071" x="9880600" y="2828925"/>
          <p14:tracePt t="44071" x="9883775" y="2828925"/>
          <p14:tracePt t="44071" x="9888538" y="2832100"/>
          <p14:tracePt t="44071" x="9891713" y="2832100"/>
          <p14:tracePt t="44071" x="9899650" y="2836863"/>
          <p14:tracePt t="44071" x="9902825" y="2836863"/>
          <p14:tracePt t="44071" x="9907588" y="2836863"/>
          <p14:tracePt t="44071" x="9910763" y="2840038"/>
          <p14:tracePt t="44071" x="9915525" y="2840038"/>
          <p14:tracePt t="44071" x="9918700" y="2840038"/>
          <p14:tracePt t="44071" x="9921875" y="2844800"/>
          <p14:tracePt t="44071" x="9926638" y="2844800"/>
          <p14:tracePt t="44071" x="9929813" y="2847975"/>
          <p14:tracePt t="44071" x="9934575" y="2847975"/>
          <p14:tracePt t="44071" x="9937750" y="2847975"/>
          <p14:tracePt t="44071" x="9942513" y="2847975"/>
          <p14:tracePt t="44071" x="9945688" y="2852738"/>
          <p14:tracePt t="44071" x="9950450" y="2852738"/>
          <p14:tracePt t="44071" x="9956800" y="2855913"/>
          <p14:tracePt t="44071" x="9961563" y="2855913"/>
          <p14:tracePt t="44071" x="9964738" y="2855913"/>
          <p14:tracePt t="44071" x="9969500" y="2859088"/>
          <p14:tracePt t="44071" x="9972675" y="2859088"/>
          <p14:tracePt t="44071" x="9977438" y="2859088"/>
          <p14:tracePt t="44071" x="9980613" y="2859088"/>
          <p14:tracePt t="44071" x="9983788" y="2859088"/>
          <p14:tracePt t="44071" x="9991725" y="2863850"/>
          <p14:tracePt t="44071" x="9996488" y="2863850"/>
          <p14:tracePt t="44071" x="9999663" y="2863850"/>
          <p14:tracePt t="44071" x="9999663" y="2867025"/>
          <p14:tracePt t="44071" x="10007600" y="2867025"/>
          <p14:tracePt t="44071" x="10010775" y="2867025"/>
          <p14:tracePt t="44071" x="10023475" y="2871788"/>
          <p14:tracePt t="44071" x="10026650" y="2871788"/>
          <p14:tracePt t="44071" x="10031413" y="2871788"/>
          <p14:tracePt t="44071" x="10034588" y="2874963"/>
          <p14:tracePt t="44071" x="10042525" y="2874963"/>
          <p14:tracePt t="44071" x="10053638" y="2874963"/>
          <p14:tracePt t="44071" x="10053638" y="2879725"/>
          <p14:tracePt t="44071" x="10058400" y="2879725"/>
          <p14:tracePt t="44071" x="10061575" y="2879725"/>
          <p14:tracePt t="44071" x="10064750" y="2879725"/>
          <p14:tracePt t="44071" x="10069513" y="2879725"/>
          <p14:tracePt t="44071" x="10072688" y="2879725"/>
          <p14:tracePt t="44071" x="10077450" y="2882900"/>
          <p14:tracePt t="44071" x="10080625" y="2882900"/>
          <p14:tracePt t="44071" x="10088563" y="2882900"/>
          <p14:tracePt t="44071" x="10091738" y="2882900"/>
          <p14:tracePt t="44071" x="10096500" y="2882900"/>
          <p14:tracePt t="44071" x="10096500" y="2886075"/>
          <p14:tracePt t="44071" x="10099675" y="2886075"/>
          <p14:tracePt t="44071" x="10104438" y="2886075"/>
          <p14:tracePt t="44071" x="10107613" y="2886075"/>
          <p14:tracePt t="44071" x="10112375" y="2886075"/>
          <p14:tracePt t="44071" x="10115550" y="2886075"/>
          <p14:tracePt t="44071" x="10118725" y="2886075"/>
          <p14:tracePt t="44071" x="10123488" y="2886075"/>
          <p14:tracePt t="44071" x="10126663" y="2886075"/>
          <p14:tracePt t="44071" x="10131425" y="2890838"/>
          <p14:tracePt t="44071" x="10134600" y="2890838"/>
          <p14:tracePt t="44071" x="10139363" y="2890838"/>
          <p14:tracePt t="44071" x="10142538" y="2890838"/>
          <p14:tracePt t="44071" x="10142538" y="2894013"/>
          <p14:tracePt t="44071" x="10145713" y="2894013"/>
          <p14:tracePt t="44071" x="10150475" y="2894013"/>
          <p14:tracePt t="44071" x="10153650" y="2894013"/>
          <p14:tracePt t="44071" x="10153650" y="2898775"/>
          <p14:tracePt t="44071" x="10158413" y="2898775"/>
          <p14:tracePt t="44071" x="10161588" y="2898775"/>
          <p14:tracePt t="44071" x="10166350" y="2898775"/>
          <p14:tracePt t="44071" x="10166350" y="2901950"/>
          <p14:tracePt t="44071" x="10169525" y="2901950"/>
          <p14:tracePt t="44071" x="10174288" y="2901950"/>
          <p14:tracePt t="44071" x="10177463" y="2906713"/>
          <p14:tracePt t="44071" x="10180638" y="2906713"/>
          <p14:tracePt t="44071" x="10180638" y="2909888"/>
          <p14:tracePt t="44071" x="10185400" y="2909888"/>
          <p14:tracePt t="44071" x="10188575" y="2909888"/>
          <p14:tracePt t="44071" x="10193338" y="2909888"/>
          <p14:tracePt t="44071" x="10196513" y="2913063"/>
          <p14:tracePt t="44071" x="10201275" y="2913063"/>
          <p14:tracePt t="44071" x="10204450" y="2913063"/>
          <p14:tracePt t="44071" x="10204450" y="2917825"/>
          <p14:tracePt t="44071" x="10207625" y="2917825"/>
          <p14:tracePt t="44071" x="10212388" y="2917825"/>
          <p14:tracePt t="44071" x="10215563" y="2917825"/>
          <p14:tracePt t="44071" x="10220325" y="2921000"/>
          <p14:tracePt t="44071" x="10223500" y="2921000"/>
          <p14:tracePt t="44071" x="10228263" y="2921000"/>
          <p14:tracePt t="44071" x="10231438" y="2925763"/>
          <p14:tracePt t="44071" x="10234613" y="2925763"/>
          <p14:tracePt t="44071" x="10239375" y="2925763"/>
          <p14:tracePt t="44071" x="10242550" y="2925763"/>
          <p14:tracePt t="44071" x="10247313" y="2925763"/>
          <p14:tracePt t="44071" x="10250488" y="2925763"/>
          <p14:tracePt t="44071" x="10255250" y="2928938"/>
          <p14:tracePt t="44071" x="10258425" y="2928938"/>
          <p14:tracePt t="44071" x="10261600" y="2928938"/>
          <p14:tracePt t="44071" x="10266363" y="2928938"/>
          <p14:tracePt t="44071" x="10269538" y="2928938"/>
          <p14:tracePt t="44071" x="10274300" y="2928938"/>
          <p14:tracePt t="44071" x="10277475" y="2933700"/>
          <p14:tracePt t="44071" x="10282238" y="2933700"/>
          <p14:tracePt t="44071" x="10285413" y="2933700"/>
          <p14:tracePt t="44071" x="10288588" y="2933700"/>
          <p14:tracePt t="44071" x="10293350" y="2933700"/>
          <p14:tracePt t="44071" x="10296525" y="2933700"/>
          <p14:tracePt t="44071" x="10301288" y="2933700"/>
          <p14:tracePt t="44071" x="10304463" y="2933700"/>
          <p14:tracePt t="44071" x="10309225" y="2933700"/>
          <p14:tracePt t="44071" x="10312400" y="2933700"/>
          <p14:tracePt t="44071" x="10315575" y="2933700"/>
          <p14:tracePt t="44071" x="10320338" y="2933700"/>
          <p14:tracePt t="44071" x="10323513" y="2933700"/>
          <p14:tracePt t="44071" x="10328275" y="2933700"/>
          <p14:tracePt t="44071" x="10331450" y="2933700"/>
          <p14:tracePt t="44071" x="10336213" y="2933700"/>
          <p14:tracePt t="44071" x="10339388" y="2933700"/>
          <p14:tracePt t="44071" x="10342563" y="2933700"/>
          <p14:tracePt t="44071" x="10347325" y="2933700"/>
          <p14:tracePt t="44071" x="10350500" y="2933700"/>
          <p14:tracePt t="44071" x="10355263" y="2933700"/>
          <p14:tracePt t="44071" x="10358438" y="2933700"/>
          <p14:tracePt t="44071" x="10363200" y="2933700"/>
          <p14:tracePt t="44071" x="10366375" y="2933700"/>
          <p14:tracePt t="44071" x="10369550" y="2933700"/>
          <p14:tracePt t="44071" x="10374313" y="2933700"/>
          <p14:tracePt t="44071" x="10377488" y="2933700"/>
          <p14:tracePt t="44071" x="10382250" y="2933700"/>
          <p14:tracePt t="44071" x="10385425" y="2933700"/>
          <p14:tracePt t="44071" x="10390188" y="2933700"/>
          <p14:tracePt t="44071" x="10393363" y="2933700"/>
          <p14:tracePt t="44071" x="10398125" y="2933700"/>
          <p14:tracePt t="44071" x="10401300" y="2933700"/>
          <p14:tracePt t="44071" x="10404475" y="2933700"/>
          <p14:tracePt t="44071" x="10409238" y="2933700"/>
          <p14:tracePt t="44071" x="10412413" y="2933700"/>
          <p14:tracePt t="44071" x="10417175" y="2933700"/>
          <p14:tracePt t="44071" x="10420350" y="2933700"/>
          <p14:tracePt t="44071" x="10425113" y="2933700"/>
          <p14:tracePt t="44071" x="10428288" y="2933700"/>
          <p14:tracePt t="44071" x="10431463" y="2933700"/>
          <p14:tracePt t="44071" x="10431463" y="2928938"/>
          <p14:tracePt t="44071" x="10436225" y="2928938"/>
          <p14:tracePt t="44071" x="10439400" y="2928938"/>
          <p14:tracePt t="44071" x="10444163" y="2928938"/>
          <p14:tracePt t="44071" x="10447338" y="2928938"/>
          <p14:tracePt t="44071" x="10452100" y="2928938"/>
          <p14:tracePt t="44071" x="10452100" y="2925763"/>
          <p14:tracePt t="44071" x="10455275" y="2925763"/>
          <p14:tracePt t="44071" x="10458450" y="2925763"/>
          <p14:tracePt t="44071" x="10463213" y="2925763"/>
          <p14:tracePt t="44071" x="10466388" y="2925763"/>
          <p14:tracePt t="44071" x="10471150" y="2925763"/>
          <p14:tracePt t="44071" x="10474325" y="2925763"/>
          <p14:tracePt t="44071" x="10479088" y="2925763"/>
          <p14:tracePt t="44071" x="10482263" y="2921000"/>
          <p14:tracePt t="44071" x="10485438" y="2921000"/>
          <p14:tracePt t="44071" x="10490200" y="2921000"/>
          <p14:tracePt t="44071" x="10493375" y="2921000"/>
          <p14:tracePt t="44071" x="10498138" y="2917825"/>
          <p14:tracePt t="44071" x="10501313" y="2917825"/>
          <p14:tracePt t="44071" x="10506075" y="2917825"/>
          <p14:tracePt t="44071" x="10506075" y="2913063"/>
          <p14:tracePt t="44071" x="10509250" y="2913063"/>
          <p14:tracePt t="44071" x="10512425" y="2913063"/>
          <p14:tracePt t="44071" x="10517188" y="2913063"/>
          <p14:tracePt t="44071" x="10520363" y="2913063"/>
          <p14:tracePt t="44071" x="10525125" y="2913063"/>
          <p14:tracePt t="44071" x="10528300" y="2913063"/>
          <p14:tracePt t="44071" x="10533063" y="2909888"/>
          <p14:tracePt t="44071" x="10536238" y="2909888"/>
          <p14:tracePt t="44071" x="10539413" y="2909888"/>
          <p14:tracePt t="44071" x="10544175" y="2909888"/>
          <p14:tracePt t="44071" x="10547350" y="2909888"/>
          <p14:tracePt t="44071" x="10552113" y="2909888"/>
          <p14:tracePt t="44071" x="10555288" y="2909888"/>
          <p14:tracePt t="44071" x="10560050" y="2909888"/>
          <p14:tracePt t="44071" x="10563225" y="2909888"/>
          <p14:tracePt t="44071" x="10566400" y="2909888"/>
          <p14:tracePt t="44071" x="10571163" y="2906713"/>
          <p14:tracePt t="44071" x="10574338" y="2906713"/>
          <p14:tracePt t="44071" x="10579100" y="2906713"/>
          <p14:tracePt t="44071" x="10582275" y="2906713"/>
          <p14:tracePt t="44071" x="10587038" y="2901950"/>
          <p14:tracePt t="44071" x="10590213" y="2901950"/>
          <p14:tracePt t="44071" x="10594975" y="2901950"/>
          <p14:tracePt t="44071" x="10598150" y="2901950"/>
          <p14:tracePt t="44071" x="10598150" y="2898775"/>
          <p14:tracePt t="44071" x="10601325" y="2898775"/>
          <p14:tracePt t="44071" x="10606088" y="2898775"/>
          <p14:tracePt t="44071" x="10609263" y="2898775"/>
          <p14:tracePt t="44071" x="10614025" y="2894013"/>
          <p14:tracePt t="44071" x="10617200" y="2894013"/>
          <p14:tracePt t="44071" x="10621963" y="2894013"/>
          <p14:tracePt t="44071" x="10625138" y="2894013"/>
          <p14:tracePt t="44071" x="10625138" y="2890838"/>
          <p14:tracePt t="44071" x="10628313" y="2890838"/>
          <p14:tracePt t="44071" x="10633075" y="2890838"/>
          <p14:tracePt t="44071" x="10636250" y="2886075"/>
          <p14:tracePt t="44071" x="10641013" y="2886075"/>
          <p14:tracePt t="44071" x="10644188" y="2886075"/>
          <p14:tracePt t="44071" x="10648950" y="2882900"/>
          <p14:tracePt t="44071" x="10652125" y="2882900"/>
          <p14:tracePt t="44071" x="10655300" y="2882900"/>
          <p14:tracePt t="44071" x="10660063" y="2882900"/>
          <p14:tracePt t="44071" x="10668000" y="2879725"/>
          <p14:tracePt t="44071" x="10671175" y="2879725"/>
          <p14:tracePt t="44071" x="10675938" y="2879725"/>
          <p14:tracePt t="44071" x="10679113" y="2879725"/>
          <p14:tracePt t="44071" x="10679113" y="2874963"/>
          <p14:tracePt t="44071" x="10682288" y="2874963"/>
          <p14:tracePt t="44071" x="10687050" y="2874963"/>
          <p14:tracePt t="44071" x="10690225" y="2874963"/>
          <p14:tracePt t="44071" x="10694988" y="2874963"/>
          <p14:tracePt t="44071" x="10694988" y="2871788"/>
          <p14:tracePt t="44071" x="10698163" y="2871788"/>
          <p14:tracePt t="44071" x="10702925" y="2871788"/>
          <p14:tracePt t="44071" x="10706100" y="2871788"/>
          <p14:tracePt t="44071" x="10709275" y="2867025"/>
          <p14:tracePt t="44071" x="10714038" y="2867025"/>
          <p14:tracePt t="44071" x="10717213" y="2867025"/>
          <p14:tracePt t="44071" x="10717213" y="2863850"/>
          <p14:tracePt t="44071" x="10721975" y="2863850"/>
          <p14:tracePt t="44071" x="10725150" y="2863850"/>
          <p14:tracePt t="44071" x="10729913" y="2863850"/>
          <p14:tracePt t="44071" x="10729913" y="2859088"/>
          <p14:tracePt t="44071" x="10733088" y="2859088"/>
          <p14:tracePt t="44071" x="10736263" y="2859088"/>
          <p14:tracePt t="44071" x="10741025" y="2859088"/>
          <p14:tracePt t="44071" x="10741025" y="2855913"/>
          <p14:tracePt t="44071" x="10744200" y="2855913"/>
          <p14:tracePt t="44071" x="10748963" y="2855913"/>
          <p14:tracePt t="44071" x="10752138" y="2855913"/>
          <p14:tracePt t="44071" x="10752138" y="2852738"/>
          <p14:tracePt t="44071" x="10756900" y="2852738"/>
          <p14:tracePt t="44071" x="10756900" y="2847975"/>
          <p14:tracePt t="44071" x="10760075" y="2847975"/>
          <p14:tracePt t="44071" x="10763250" y="2847975"/>
          <p14:tracePt t="44071" x="10763250" y="2844800"/>
          <p14:tracePt t="44071" x="10768013" y="2844800"/>
          <p14:tracePt t="44071" x="10771188" y="2844800"/>
          <p14:tracePt t="44071" x="10771188" y="2840038"/>
          <p14:tracePt t="44071" x="10775950" y="2840038"/>
          <p14:tracePt t="44071" x="10779125" y="2836863"/>
          <p14:tracePt t="44071" x="10783888" y="2836863"/>
          <p14:tracePt t="44071" x="10787063" y="2832100"/>
          <p14:tracePt t="44071" x="10790238" y="2832100"/>
          <p14:tracePt t="44071" x="10790238" y="2828925"/>
          <p14:tracePt t="44071" x="10795000" y="2828925"/>
          <p14:tracePt t="44071" x="10798175" y="2825750"/>
          <p14:tracePt t="44071" x="10798175" y="2820988"/>
          <p14:tracePt t="44071" x="10802938" y="2820988"/>
          <p14:tracePt t="44071" x="10802938" y="2817813"/>
          <p14:tracePt t="44071" x="10806113" y="2817813"/>
          <p14:tracePt t="44071" x="10810875" y="2813050"/>
          <p14:tracePt t="44071" x="10814050" y="2813050"/>
          <p14:tracePt t="44071" x="10814050" y="2809875"/>
          <p14:tracePt t="44071" x="10814050" y="2805113"/>
          <p14:tracePt t="44071" x="10818813" y="2805113"/>
          <p14:tracePt t="44071" x="10821988" y="2801938"/>
          <p14:tracePt t="44071" x="10825163" y="2798763"/>
          <p14:tracePt t="44071" x="10829925" y="2794000"/>
          <p14:tracePt t="44071" x="10829925" y="2790825"/>
          <p14:tracePt t="44071" x="10833100" y="2786063"/>
          <p14:tracePt t="44071" x="10833100" y="2782888"/>
          <p14:tracePt t="44071" x="10833100" y="2778125"/>
          <p14:tracePt t="44071" x="10837863" y="2778125"/>
          <p14:tracePt t="44071" x="10837863" y="2774950"/>
          <p14:tracePt t="44071" x="10841038" y="2774950"/>
          <p14:tracePt t="44071" x="10841038" y="2771775"/>
          <p14:tracePt t="44071" x="10841038" y="2767013"/>
          <p14:tracePt t="44071" x="10841038" y="2763838"/>
          <p14:tracePt t="44071" x="10845800" y="2763838"/>
          <p14:tracePt t="44071" x="10845800" y="2759075"/>
          <p14:tracePt t="44071" x="10845800" y="2755900"/>
          <p14:tracePt t="44071" x="10848975" y="2755900"/>
          <p14:tracePt t="44071" x="10848975" y="2751138"/>
          <p14:tracePt t="44071" x="10848975" y="2747963"/>
          <p14:tracePt t="44071" x="10852150" y="2747963"/>
          <p14:tracePt t="44071" x="10852150" y="2743200"/>
          <p14:tracePt t="44071" x="10852150" y="2740025"/>
          <p14:tracePt t="44071" x="10852150" y="2736850"/>
          <p14:tracePt t="44071" x="10856913" y="2736850"/>
          <p14:tracePt t="44071" x="10856913" y="2732088"/>
          <p14:tracePt t="44071" x="10856913" y="2728913"/>
          <p14:tracePt t="44071" x="10856913" y="2724150"/>
          <p14:tracePt t="44071" x="10856913" y="2720975"/>
          <p14:tracePt t="44071" x="10856913" y="2716213"/>
          <p14:tracePt t="44071" x="10856913" y="2713038"/>
          <p14:tracePt t="44071" x="10852150" y="2713038"/>
          <p14:tracePt t="44071" x="10848975" y="2713038"/>
          <p14:tracePt t="44071" x="10848975" y="2709863"/>
          <p14:tracePt t="44071" x="10845800" y="2709863"/>
          <p14:tracePt t="44071" x="10845800" y="2705100"/>
          <p14:tracePt t="44071" x="10841038" y="2705100"/>
          <p14:tracePt t="44071" x="10841038" y="2701925"/>
          <p14:tracePt t="44071" x="10845800" y="2701925"/>
          <p14:tracePt t="44071" x="10845800" y="2705100"/>
          <p14:tracePt t="44071" x="10848975" y="2705100"/>
          <p14:tracePt t="44071" x="10852150" y="2705100"/>
          <p14:tracePt t="44071" x="10852150" y="2709863"/>
          <p14:tracePt t="44071" x="10856913" y="2709863"/>
          <p14:tracePt t="44071" x="10860088" y="2709863"/>
          <p14:tracePt t="44071" x="10860088" y="2713038"/>
          <p14:tracePt t="44267" x="10856913" y="2713038"/>
          <p14:tracePt t="44273" x="10852150" y="2713038"/>
          <p14:tracePt t="44280" x="10848975" y="2713038"/>
          <p14:tracePt t="44287" x="10848975" y="2709863"/>
          <p14:tracePt t="44288" x="10845800" y="2709863"/>
          <p14:tracePt t="44292" x="10841038" y="2709863"/>
          <p14:tracePt t="44298" x="10837863" y="2709863"/>
          <p14:tracePt t="44301" x="10833100" y="2709863"/>
          <p14:tracePt t="44306" x="10833100" y="2705100"/>
          <p14:tracePt t="44307" x="10829925" y="2705100"/>
          <p14:tracePt t="44310" x="10825163" y="2705100"/>
          <p14:tracePt t="44314" x="10821988" y="2705100"/>
          <p14:tracePt t="44316" x="10818813" y="2705100"/>
          <p14:tracePt t="44320" x="10814050" y="2705100"/>
          <p14:tracePt t="44324" x="10810875" y="2705100"/>
          <p14:tracePt t="44325" x="10810875" y="2701925"/>
          <p14:tracePt t="44326" x="10806113" y="2701925"/>
          <p14:tracePt t="44330" x="10802938" y="2701925"/>
          <p14:tracePt t="44331" x="10798175" y="2701925"/>
          <p14:tracePt t="44333" x="10795000" y="2701925"/>
          <p14:tracePt t="44335" x="10790238" y="2701925"/>
          <p14:tracePt t="44337" x="10787063" y="2701925"/>
          <p14:tracePt t="44338" x="10787063" y="2697163"/>
          <p14:tracePt t="44339" x="10783888" y="2697163"/>
          <p14:tracePt t="44341" x="10779125" y="2697163"/>
          <p14:tracePt t="44344" x="10775950" y="2697163"/>
          <p14:tracePt t="44345" x="10771188" y="2697163"/>
          <p14:tracePt t="44348" x="10768013" y="2697163"/>
          <p14:tracePt t="44349" x="10763250" y="2697163"/>
          <p14:tracePt t="44350" x="10760075" y="2697163"/>
          <p14:tracePt t="44352" x="10756900" y="2697163"/>
          <p14:tracePt t="44353" x="10752138" y="2697163"/>
          <p14:tracePt t="44358" x="10748963" y="2697163"/>
          <p14:tracePt t="44359" x="10744200" y="2697163"/>
          <p14:tracePt t="44361" x="10741025" y="2697163"/>
          <p14:tracePt t="44362" x="10736263" y="2697163"/>
          <p14:tracePt t="44365" x="10733088" y="2697163"/>
          <p14:tracePt t="44366" x="10729913" y="2697163"/>
          <p14:tracePt t="44368" x="10725150" y="2697163"/>
          <p14:tracePt t="44371" x="10721975" y="2697163"/>
          <p14:tracePt t="44372" x="10717213" y="2697163"/>
          <p14:tracePt t="44375" x="10714038" y="2697163"/>
          <p14:tracePt t="44378" x="10709275" y="2697163"/>
          <p14:tracePt t="44380" x="10706100" y="2697163"/>
          <p14:tracePt t="44382" x="10702925" y="2697163"/>
          <p14:tracePt t="44384" x="10698163" y="2697163"/>
          <p14:tracePt t="44386" x="10694988" y="2697163"/>
          <p14:tracePt t="44390" x="10690225" y="2697163"/>
          <p14:tracePt t="44391" x="10687050" y="2697163"/>
          <p14:tracePt t="44392" x="10687050" y="2693988"/>
          <p14:tracePt t="44393" x="10682288" y="2693988"/>
          <p14:tracePt t="44394" x="10679113" y="2693988"/>
          <p14:tracePt t="44396" x="10675938" y="2693988"/>
          <p14:tracePt t="44399" x="10671175" y="2693988"/>
          <p14:tracePt t="44400" x="10668000" y="2693988"/>
          <p14:tracePt t="44402" x="10663238" y="2693988"/>
          <p14:tracePt t="44403" x="10660063" y="2693988"/>
          <p14:tracePt t="44407" x="10652125" y="2693988"/>
          <p14:tracePt t="44409" x="10648950" y="2693988"/>
          <p14:tracePt t="44410" x="10644188" y="2693988"/>
          <p14:tracePt t="44411" x="10641013" y="2689225"/>
          <p14:tracePt t="44413" x="10636250" y="2689225"/>
          <p14:tracePt t="44414" x="10633075" y="2689225"/>
          <p14:tracePt t="44416" x="10628313" y="2689225"/>
          <p14:tracePt t="44417" x="10625138" y="2689225"/>
          <p14:tracePt t="44418" x="10621963" y="2686050"/>
          <p14:tracePt t="44419" x="10617200" y="2686050"/>
          <p14:tracePt t="44421" x="10614025" y="2686050"/>
          <p14:tracePt t="44422" x="10609263" y="2686050"/>
          <p14:tracePt t="44424" x="10601325" y="2686050"/>
          <p14:tracePt t="44425" x="10598150" y="2686050"/>
          <p14:tracePt t="44426" x="10594975" y="2686050"/>
          <p14:tracePt t="44427" x="10590213" y="2682875"/>
          <p14:tracePt t="44428" x="10587038" y="2682875"/>
          <p14:tracePt t="44429" x="10579100" y="2682875"/>
          <p14:tracePt t="44431" x="10571163" y="2682875"/>
          <p14:tracePt t="44432" x="10566400" y="2682875"/>
          <p14:tracePt t="44433" x="10563225" y="2682875"/>
          <p14:tracePt t="44434" x="10560050" y="2682875"/>
          <p14:tracePt t="44435" x="10555288" y="2682875"/>
          <p14:tracePt t="44436" x="10552113" y="2682875"/>
          <p14:tracePt t="44437" x="10544175" y="2682875"/>
          <p14:tracePt t="44438" x="10539413" y="2678113"/>
          <p14:tracePt t="44439" x="10536238" y="2678113"/>
          <p14:tracePt t="44441" x="10528300" y="2678113"/>
          <p14:tracePt t="44442" x="10525125" y="2678113"/>
          <p14:tracePt t="44443" x="10520363" y="2678113"/>
          <p14:tracePt t="44444" x="10509250" y="2678113"/>
          <p14:tracePt t="44446" x="10501313" y="2678113"/>
          <p14:tracePt t="44448" x="10498138" y="2678113"/>
          <p14:tracePt t="44449" x="10493375" y="2678113"/>
          <p14:tracePt t="44450" x="10485438" y="2678113"/>
          <p14:tracePt t="44452" x="10482263" y="2678113"/>
          <p14:tracePt t="44453" x="10474325" y="2678113"/>
          <p14:tracePt t="44455" x="10466388" y="2678113"/>
          <p14:tracePt t="44458" x="10463213" y="2678113"/>
          <p14:tracePt t="44459" x="10458450" y="2678113"/>
          <p14:tracePt t="44459" x="10455275" y="2678113"/>
          <p14:tracePt t="44461" x="10452100" y="2678113"/>
          <p14:tracePt t="44462" x="10447338" y="2678113"/>
          <p14:tracePt t="44463" x="10444163" y="2678113"/>
          <p14:tracePt t="44464" x="10439400" y="2678113"/>
          <p14:tracePt t="44466" x="10436225" y="2678113"/>
          <p14:tracePt t="44467" x="10431463" y="2678113"/>
          <p14:tracePt t="44468" x="10428288" y="2678113"/>
          <p14:tracePt t="44469" x="10425113" y="2678113"/>
          <p14:tracePt t="44471" x="10420350" y="2678113"/>
          <p14:tracePt t="44474" x="10417175" y="2678113"/>
          <p14:tracePt t="44474" x="10412413" y="2678113"/>
          <p14:tracePt t="44475" x="10409238" y="2678113"/>
          <p14:tracePt t="44478" x="10404475" y="2678113"/>
          <p14:tracePt t="44479" x="10401300" y="2678113"/>
          <p14:tracePt t="44480" x="10398125" y="2678113"/>
          <p14:tracePt t="44481" x="10393363" y="2678113"/>
          <p14:tracePt t="44483" x="10390188" y="2678113"/>
          <p14:tracePt t="44485" x="10385425" y="2678113"/>
          <p14:tracePt t="44486" x="10382250" y="2678113"/>
          <p14:tracePt t="44487" x="10377488" y="2678113"/>
          <p14:tracePt t="44491" x="10374313" y="2678113"/>
          <p14:tracePt t="44492" x="10366375" y="2678113"/>
          <p14:tracePt t="44493" x="10363200" y="2678113"/>
          <p14:tracePt t="44495" x="10358438" y="2678113"/>
          <p14:tracePt t="44497" x="10355263" y="2678113"/>
          <p14:tracePt t="44498" x="10350500" y="2678113"/>
          <p14:tracePt t="44499" x="10347325" y="2682875"/>
          <p14:tracePt t="44501" x="10342563" y="2682875"/>
          <p14:tracePt t="44503" x="10339388" y="2682875"/>
          <p14:tracePt t="44504" x="10336213" y="2682875"/>
          <p14:tracePt t="44505" x="10331450" y="2682875"/>
          <p14:tracePt t="44507" x="10328275" y="2682875"/>
          <p14:tracePt t="44508" x="10323513" y="2682875"/>
          <p14:tracePt t="44510" x="10320338" y="2682875"/>
          <p14:tracePt t="44511" x="10315575" y="2682875"/>
          <p14:tracePt t="44512" x="10312400" y="2682875"/>
          <p14:tracePt t="44514" x="10309225" y="2682875"/>
          <p14:tracePt t="44515" x="10304463" y="2682875"/>
          <p14:tracePt t="44517" x="10301288" y="2682875"/>
          <p14:tracePt t="44518" x="10296525" y="2686050"/>
          <p14:tracePt t="44519" x="10293350" y="2686050"/>
          <p14:tracePt t="44520" x="10288588" y="2686050"/>
          <p14:tracePt t="44523" x="10285413" y="2686050"/>
          <p14:tracePt t="44524" x="10277475" y="2689225"/>
          <p14:tracePt t="44526" x="10274300" y="2689225"/>
          <p14:tracePt t="44527" x="10269538" y="2689225"/>
          <p14:tracePt t="44529" x="10266363" y="2689225"/>
          <p14:tracePt t="44530" x="10261600" y="2693988"/>
          <p14:tracePt t="44531" x="10258425" y="2693988"/>
          <p14:tracePt t="44532" x="10255250" y="2693988"/>
          <p14:tracePt t="44534" x="10250488" y="2693988"/>
          <p14:tracePt t="44535" x="10247313" y="2693988"/>
          <p14:tracePt t="44536" x="10242550" y="2693988"/>
          <p14:tracePt t="44538" x="10239375" y="2693988"/>
          <p14:tracePt t="44539" x="10234613" y="2697163"/>
          <p14:tracePt t="44541" x="10228263" y="2697163"/>
          <p14:tracePt t="44542" x="10223500" y="2697163"/>
          <p14:tracePt t="44544" x="10220325" y="2697163"/>
          <p14:tracePt t="44545" x="10215563" y="2697163"/>
          <p14:tracePt t="44546" x="10212388" y="2701925"/>
          <p14:tracePt t="44548" x="10207625" y="2701925"/>
          <p14:tracePt t="44549" x="10204450" y="2701925"/>
          <p14:tracePt t="44550" x="10201275" y="2701925"/>
          <p14:tracePt t="44551" x="10196513" y="2701925"/>
          <p14:tracePt t="44553" x="10193338" y="2701925"/>
          <p14:tracePt t="44554" x="10188575" y="2701925"/>
          <p14:tracePt t="44555" x="10188575" y="2705100"/>
          <p14:tracePt t="44557" x="10180638" y="2705100"/>
          <p14:tracePt t="44559" x="10177463" y="2705100"/>
          <p14:tracePt t="44561" x="10174288" y="2705100"/>
          <p14:tracePt t="44562" x="10169525" y="2705100"/>
          <p14:tracePt t="44562" x="10166350" y="2705100"/>
          <p14:tracePt t="44563" x="10166350" y="2709863"/>
          <p14:tracePt t="44564" x="10161588" y="2709863"/>
          <p14:tracePt t="44566" x="10158413" y="2709863"/>
          <p14:tracePt t="44567" x="10153650" y="2709863"/>
          <p14:tracePt t="44569" x="10150475" y="2713038"/>
          <p14:tracePt t="44570" x="10145713" y="2713038"/>
          <p14:tracePt t="44574" x="10142538" y="2713038"/>
          <p14:tracePt t="44575" x="10139363" y="2713038"/>
          <p14:tracePt t="44576" x="10134600" y="2713038"/>
          <p14:tracePt t="44577" x="10131425" y="2716213"/>
          <p14:tracePt t="44580" x="10126663" y="2716213"/>
          <p14:tracePt t="44581" x="10123488" y="2716213"/>
          <p14:tracePt t="44583" x="10118725" y="2716213"/>
          <p14:tracePt t="44585" x="10115550" y="2720975"/>
          <p14:tracePt t="44586" x="10112375" y="2720975"/>
          <p14:tracePt t="44589" x="10107613" y="2720975"/>
          <p14:tracePt t="44591" x="10104438" y="2724150"/>
          <p14:tracePt t="44592" x="10099675" y="2724150"/>
          <p14:tracePt t="44594" x="10096500" y="2724150"/>
          <p14:tracePt t="44596" x="10091738" y="2724150"/>
          <p14:tracePt t="44598" x="10088563" y="2724150"/>
          <p14:tracePt t="44600" x="10085388" y="2724150"/>
          <p14:tracePt t="44602" x="10080625" y="2728913"/>
          <p14:tracePt t="44603" x="10077450" y="2728913"/>
          <p14:tracePt t="44605" x="10072688" y="2728913"/>
          <p14:tracePt t="44608" x="10069513" y="2732088"/>
          <p14:tracePt t="44609" x="10064750" y="2732088"/>
          <p14:tracePt t="44611" x="10061575" y="2732088"/>
          <p14:tracePt t="44613" x="10058400" y="2732088"/>
          <p14:tracePt t="44614" x="10053638" y="2732088"/>
          <p14:tracePt t="44616" x="10050463" y="2732088"/>
          <p14:tracePt t="44617" x="10050463" y="2736850"/>
          <p14:tracePt t="44618" x="10045700" y="2736850"/>
          <p14:tracePt t="44619" x="10042525" y="2736850"/>
          <p14:tracePt t="44623" x="10037763" y="2736850"/>
          <p14:tracePt t="44624" x="10034588" y="2736850"/>
          <p14:tracePt t="44625" x="10031413" y="2740025"/>
          <p14:tracePt t="44627" x="10026650" y="2740025"/>
          <p14:tracePt t="44629" x="10023475" y="2743200"/>
          <p14:tracePt t="44630" x="10018713" y="2743200"/>
          <p14:tracePt t="44632" x="10015538" y="2743200"/>
          <p14:tracePt t="44633" x="10010775" y="2743200"/>
          <p14:tracePt t="44634" x="10010775" y="2747963"/>
          <p14:tracePt t="44635" x="10007600" y="2747963"/>
          <p14:tracePt t="44636" x="10004425" y="2747963"/>
          <p14:tracePt t="44639" x="9999663" y="2751138"/>
          <p14:tracePt t="44640" x="9996488" y="2751138"/>
          <p14:tracePt t="44642" x="9991725" y="2751138"/>
          <p14:tracePt t="44643" x="9988550" y="2751138"/>
          <p14:tracePt t="44644" x="9983788" y="2755900"/>
          <p14:tracePt t="44646" x="9980613" y="2755900"/>
          <p14:tracePt t="44647" x="9977438" y="2759075"/>
          <p14:tracePt t="44648" x="9972675" y="2759075"/>
          <p14:tracePt t="44650" x="9969500" y="2759075"/>
          <p14:tracePt t="44652" x="9964738" y="2759075"/>
          <p14:tracePt t="44653" x="9964738" y="2763838"/>
          <p14:tracePt t="44654" x="9961563" y="2763838"/>
          <p14:tracePt t="44655" x="9956800" y="2763838"/>
          <p14:tracePt t="44657" x="9953625" y="2767013"/>
          <p14:tracePt t="44659" x="9950450" y="2767013"/>
          <p14:tracePt t="44660" x="9945688" y="2767013"/>
          <p14:tracePt t="44661" x="9942513" y="2771775"/>
          <p14:tracePt t="44662" x="9937750" y="2771775"/>
          <p14:tracePt t="44663" x="9934575" y="2771775"/>
          <p14:tracePt t="44665" x="9929813" y="2771775"/>
          <p14:tracePt t="44666" x="9926638" y="2774950"/>
          <p14:tracePt t="44668" x="9921875" y="2774950"/>
          <p14:tracePt t="44669" x="9918700" y="2774950"/>
          <p14:tracePt t="44671" x="9915525" y="2778125"/>
          <p14:tracePt t="44672" x="9910763" y="2778125"/>
          <p14:tracePt t="44674" x="9907588" y="2782888"/>
          <p14:tracePt t="44676" x="9902825" y="2782888"/>
          <p14:tracePt t="44676" x="9899650" y="2782888"/>
          <p14:tracePt t="44679" x="9894888" y="2786063"/>
          <p14:tracePt t="44680" x="9891713" y="2786063"/>
          <p14:tracePt t="44682" x="9888538" y="2786063"/>
          <p14:tracePt t="44683" x="9883775" y="2790825"/>
          <p14:tracePt t="44686" x="9880600" y="2790825"/>
          <p14:tracePt t="44687" x="9875838" y="2790825"/>
          <p14:tracePt t="44688" x="9875838" y="2794000"/>
          <p14:tracePt t="44690" x="9872663" y="2794000"/>
          <p14:tracePt t="44693" x="9867900" y="2798763"/>
          <p14:tracePt t="44694" x="9864725" y="2798763"/>
          <p14:tracePt t="44697" x="9861550" y="2801938"/>
          <p14:tracePt t="44698" x="9856788" y="2801938"/>
          <p14:tracePt t="44700" x="9853613" y="2801938"/>
          <p14:tracePt t="44701" x="9853613" y="2805113"/>
          <p14:tracePt t="44703" x="9848850" y="2805113"/>
          <p14:tracePt t="44705" x="9845675" y="2809875"/>
          <p14:tracePt t="44709" x="9840913" y="2809875"/>
          <p14:tracePt t="44709" x="9837738" y="2809875"/>
          <p14:tracePt t="44711" x="9837738" y="2813050"/>
          <p14:tracePt t="44712" x="9834563" y="2813050"/>
          <p14:tracePt t="44716" x="9829800" y="2817813"/>
          <p14:tracePt t="44717" x="9826625" y="2817813"/>
          <p14:tracePt t="44720" x="9821863" y="2817813"/>
          <p14:tracePt t="44721" x="9821863" y="2820988"/>
          <p14:tracePt t="44724" x="9818688" y="2820988"/>
          <p14:tracePt t="44725" x="9818688" y="2825750"/>
          <p14:tracePt t="44726" x="9813925" y="2825750"/>
          <p14:tracePt t="44729" x="9810750" y="2825750"/>
          <p14:tracePt t="44730" x="9810750" y="2828925"/>
          <p14:tracePt t="44735" x="9807575" y="2828925"/>
          <p14:tracePt t="44736" x="9807575" y="2832100"/>
          <p14:tracePt t="44738" x="9802813" y="2832100"/>
          <p14:tracePt t="44741" x="9799638" y="2836863"/>
          <p14:tracePt t="44742" x="9794875" y="2836863"/>
          <p14:tracePt t="44744" x="9791700" y="2836863"/>
          <p14:tracePt t="44746" x="9786938" y="2840038"/>
          <p14:tracePt t="44748" x="9783763" y="2840038"/>
          <p14:tracePt t="44749" x="9783763" y="2844800"/>
          <p14:tracePt t="44751" x="9780588" y="2844800"/>
          <p14:tracePt t="44752" x="9775825" y="2844800"/>
          <p14:tracePt t="44753" x="9775825" y="2847975"/>
          <p14:tracePt t="44754" x="9772650" y="2847975"/>
          <p14:tracePt t="44758" x="9767888" y="2852738"/>
          <p14:tracePt t="44759" x="9764713" y="2852738"/>
          <p14:tracePt t="44760" x="9764713" y="2855913"/>
          <p14:tracePt t="44761" x="9759950" y="2855913"/>
          <p14:tracePt t="44764" x="9756775" y="2859088"/>
          <p14:tracePt t="44766" x="9753600" y="2859088"/>
          <p14:tracePt t="44767" x="9748838" y="2863850"/>
          <p14:tracePt t="44769" x="9745663" y="2863850"/>
          <p14:tracePt t="44770" x="9745663" y="2867025"/>
          <p14:tracePt t="44771" x="9740900" y="2867025"/>
          <p14:tracePt t="44772" x="9737725" y="2871788"/>
          <p14:tracePt t="44775" x="9732963" y="2871788"/>
          <p14:tracePt t="44776" x="9729788" y="2874963"/>
          <p14:tracePt t="44779" x="9725025" y="2874963"/>
          <p14:tracePt t="44779" x="9721850" y="2879725"/>
          <p14:tracePt t="44781" x="9718675" y="2882900"/>
          <p14:tracePt t="44782" x="9713913" y="2882900"/>
          <p14:tracePt t="44785" x="9710738" y="2886075"/>
          <p14:tracePt t="44786" x="9705975" y="2886075"/>
          <p14:tracePt t="44787" x="9702800" y="2890838"/>
          <p14:tracePt t="44790" x="9698038" y="2890838"/>
          <p14:tracePt t="44792" x="9694863" y="2894013"/>
          <p14:tracePt t="44793" x="9691688" y="2894013"/>
          <p14:tracePt t="44794" x="9691688" y="2898775"/>
          <p14:tracePt t="44795" x="9686925" y="2898775"/>
          <p14:tracePt t="44796" x="9686925" y="2901950"/>
          <p14:tracePt t="44797" x="9683750" y="2901950"/>
          <p14:tracePt t="44799" x="9678988" y="2906713"/>
          <p14:tracePt t="44800" x="9675813" y="2906713"/>
          <p14:tracePt t="44802" x="9671050" y="2906713"/>
          <p14:tracePt t="44803" x="9667875" y="2909888"/>
          <p14:tracePt t="44807" x="9664700" y="2913063"/>
          <p14:tracePt t="44809" x="9659938" y="2917825"/>
          <p14:tracePt t="44811" x="9656763" y="2921000"/>
          <p14:tracePt t="44813" x="9652000" y="2921000"/>
          <p14:tracePt t="44815" x="9652000" y="2925763"/>
          <p14:tracePt t="44816" x="9648825" y="2925763"/>
          <p14:tracePt t="44818" x="9648825" y="2928938"/>
          <p14:tracePt t="44819" x="9644063" y="2928938"/>
          <p14:tracePt t="44823" x="9644063" y="2933700"/>
          <p14:tracePt t="44826" x="9640888" y="2933700"/>
          <p14:tracePt t="44827" x="9640888" y="2936875"/>
          <p14:tracePt t="44830" x="9637713" y="2940050"/>
          <p14:tracePt t="44834" x="9632950" y="2940050"/>
          <p14:tracePt t="44835" x="9632950" y="2944813"/>
          <p14:tracePt t="44842" x="9629775" y="2947988"/>
          <p14:tracePt t="44847" x="9629775" y="2952750"/>
          <p14:tracePt t="44852" x="9625013" y="2952750"/>
          <p14:tracePt t="44853" x="9625013" y="2955925"/>
          <p14:tracePt t="44858" x="9625013" y="2960688"/>
          <p14:tracePt t="44859" x="9621838" y="2960688"/>
          <p14:tracePt t="44864" x="9621838" y="2963863"/>
          <p14:tracePt t="44868" x="9621838" y="2967038"/>
          <p14:tracePt t="44873" x="9617075" y="2967038"/>
          <p14:tracePt t="44875" x="9617075" y="2971800"/>
          <p14:tracePt t="44879" x="9617075" y="2974975"/>
          <p14:tracePt t="44881" x="9613900" y="2974975"/>
          <p14:tracePt t="44882" x="9613900" y="2979738"/>
          <p14:tracePt t="44888" x="9613900" y="2982913"/>
          <p14:tracePt t="44891" x="9613900" y="2987675"/>
          <p14:tracePt t="44899" x="9613900" y="2990850"/>
          <p14:tracePt t="44904" x="9613900" y="2995613"/>
          <p14:tracePt t="44908" x="9613900" y="2998788"/>
          <p14:tracePt t="44911" x="9613900" y="3001963"/>
          <p14:tracePt t="44914" x="9613900" y="3006725"/>
          <p14:tracePt t="44917" x="9613900" y="3009900"/>
          <p14:tracePt t="44921" x="9613900" y="3014663"/>
          <p14:tracePt t="44923" x="9613900" y="3017838"/>
          <p14:tracePt t="44925" x="9613900" y="3022600"/>
          <p14:tracePt t="44929" x="9613900" y="3025775"/>
          <p14:tracePt t="44932" x="9613900" y="3028950"/>
          <p14:tracePt t="44933" x="9617075" y="3028950"/>
          <p14:tracePt t="44934" x="9617075" y="3033713"/>
          <p14:tracePt t="44936" x="9617075" y="3036888"/>
          <p14:tracePt t="44937" x="9621838" y="3036888"/>
          <p14:tracePt t="44938" x="9621838" y="3041650"/>
          <p14:tracePt t="44941" x="9621838" y="3044825"/>
          <p14:tracePt t="44942" x="9621838" y="3049588"/>
          <p14:tracePt t="44944" x="9625013" y="3049588"/>
          <p14:tracePt t="44945" x="9625013" y="3052763"/>
          <p14:tracePt t="44947" x="9625013" y="3055938"/>
          <p14:tracePt t="44950" x="9629775" y="3060700"/>
          <p14:tracePt t="44952" x="9629775" y="3063875"/>
          <p14:tracePt t="44954" x="9629775" y="3068638"/>
          <p14:tracePt t="44957" x="9632950" y="3071813"/>
          <p14:tracePt t="44960" x="9632950" y="3076575"/>
          <p14:tracePt t="44962" x="9632950" y="3079750"/>
          <p14:tracePt t="44963" x="9637713" y="3079750"/>
          <p14:tracePt t="44965" x="9637713" y="3082925"/>
          <p14:tracePt t="44969" x="9637713" y="3087688"/>
          <p14:tracePt t="44972" x="9637713" y="3090863"/>
          <p14:tracePt t="44973" x="9640888" y="3090863"/>
          <p14:tracePt t="44975" x="9640888" y="3095625"/>
          <p14:tracePt t="44979" x="9644063" y="3098800"/>
          <p14:tracePt t="44981" x="9644063" y="3103563"/>
          <p14:tracePt t="44982" x="9648825" y="3103563"/>
          <p14:tracePt t="44986" x="9648825" y="3106738"/>
          <p14:tracePt t="44987" x="9652000" y="3106738"/>
          <p14:tracePt t="44988" x="9652000" y="3109913"/>
          <p14:tracePt t="44991" x="9656763" y="3109913"/>
          <p14:tracePt t="44992" x="9656763" y="3114675"/>
          <p14:tracePt t="44995" x="9656763" y="3117850"/>
          <p14:tracePt t="44996" x="9659938" y="3117850"/>
          <p14:tracePt t="44998" x="9659938" y="3122613"/>
          <p14:tracePt t="45002" x="9664700" y="3122613"/>
          <p14:tracePt t="45003" x="9664700" y="3125788"/>
          <p14:tracePt t="45004" x="9667875" y="3125788"/>
          <p14:tracePt t="45008" x="9667875" y="3130550"/>
          <p14:tracePt t="45009" x="9671050" y="3130550"/>
          <p14:tracePt t="45010" x="9671050" y="3133725"/>
          <p14:tracePt t="45014" x="9675813" y="3133725"/>
          <p14:tracePt t="45016" x="9675813" y="3136900"/>
          <p14:tracePt t="45017" x="9678988" y="3136900"/>
          <p14:tracePt t="45020" x="9683750" y="3141663"/>
          <p14:tracePt t="45024" x="9683750" y="3144838"/>
          <p14:tracePt t="45026" x="9686925" y="3144838"/>
          <p14:tracePt t="45029" x="9691688" y="3149600"/>
          <p14:tracePt t="45031" x="9694863" y="3149600"/>
          <p14:tracePt t="45033" x="9694863" y="3152775"/>
          <p14:tracePt t="45038" x="9698038" y="3152775"/>
          <p14:tracePt t="45038" x="9698038" y="3157538"/>
          <p14:tracePt t="45040" x="9702800" y="3157538"/>
          <p14:tracePt t="45043" x="9705975" y="3160713"/>
          <p14:tracePt t="45047" x="9710738" y="3163888"/>
          <p14:tracePt t="45050" x="9713913" y="3168650"/>
          <p14:tracePt t="45053" x="9718675" y="3168650"/>
          <p14:tracePt t="45055" x="9721850" y="3171825"/>
          <p14:tracePt t="45058" x="9725025" y="3176588"/>
          <p14:tracePt t="45061" x="9729788" y="3179763"/>
          <p14:tracePt t="45062" x="9732963" y="3179763"/>
          <p14:tracePt t="45063" x="9732963" y="3184525"/>
          <p14:tracePt t="45065" x="9737725" y="3184525"/>
          <p14:tracePt t="45066" x="9737725" y="3187700"/>
          <p14:tracePt t="45067" x="9740900" y="3187700"/>
          <p14:tracePt t="45068" x="9740900" y="3190875"/>
          <p14:tracePt t="45069" x="9745663" y="3190875"/>
          <p14:tracePt t="45070" x="9745663" y="3195638"/>
          <p14:tracePt t="45071" x="9748838" y="3195638"/>
          <p14:tracePt t="45074" x="9753600" y="3195638"/>
          <p14:tracePt t="45075" x="9756775" y="3198813"/>
          <p14:tracePt t="45077" x="9759950" y="3198813"/>
          <p14:tracePt t="45078" x="9764713" y="3203575"/>
          <p14:tracePt t="45080" x="9767888" y="3206750"/>
          <p14:tracePt t="45082" x="9772650" y="3206750"/>
          <p14:tracePt t="45084" x="9775825" y="3206750"/>
          <p14:tracePt t="45085" x="9775825" y="3211513"/>
          <p14:tracePt t="45086" x="9780588" y="3211513"/>
          <p14:tracePt t="45087" x="9783763" y="3214688"/>
          <p14:tracePt t="45090" x="9791700" y="3214688"/>
          <p14:tracePt t="45092" x="9791700" y="3219450"/>
          <p14:tracePt t="45093" x="9794875" y="3219450"/>
          <p14:tracePt t="45095" x="9799638" y="3219450"/>
          <p14:tracePt t="45096" x="9802813" y="3219450"/>
          <p14:tracePt t="45097" x="9802813" y="3222625"/>
          <p14:tracePt t="45098" x="9807575" y="3222625"/>
          <p14:tracePt t="45100" x="9810750" y="3225800"/>
          <p14:tracePt t="45103" x="9813925" y="3225800"/>
          <p14:tracePt t="45104" x="9818688" y="3225800"/>
          <p14:tracePt t="45105" x="9818688" y="3230563"/>
          <p14:tracePt t="45107" x="9826625" y="3230563"/>
          <p14:tracePt t="45109" x="9829800" y="3230563"/>
          <p14:tracePt t="45110" x="9829800" y="3233738"/>
          <p14:tracePt t="45111" x="9837738" y="3233738"/>
          <p14:tracePt t="45113" x="9840913" y="3238500"/>
          <p14:tracePt t="45114" x="9845675" y="3238500"/>
          <p14:tracePt t="45115" x="9848850" y="3238500"/>
          <p14:tracePt t="45117" x="9853613" y="3238500"/>
          <p14:tracePt t="45118" x="9856788" y="3238500"/>
          <p14:tracePt t="45120" x="9861550" y="3238500"/>
          <p14:tracePt t="45121" x="9864725" y="3241675"/>
          <p14:tracePt t="45122" x="9867900" y="3241675"/>
          <p14:tracePt t="45125" x="9872663" y="3241675"/>
          <p14:tracePt t="45126" x="9875838" y="3241675"/>
          <p14:tracePt t="45127" x="9875838" y="3246438"/>
          <p14:tracePt t="45128" x="9880600" y="3246438"/>
          <p14:tracePt t="45130" x="9883775" y="3246438"/>
          <p14:tracePt t="45131" x="9888538" y="3246438"/>
          <p14:tracePt t="45134" x="9891713" y="3246438"/>
          <p14:tracePt t="45135" x="9894888" y="3246438"/>
          <p14:tracePt t="45137" x="9894888" y="3249613"/>
          <p14:tracePt t="45138" x="9899650" y="3249613"/>
          <p14:tracePt t="45141" x="9902825" y="3249613"/>
          <p14:tracePt t="45143" x="9907588" y="3249613"/>
          <p14:tracePt t="45146" x="9910763" y="3249613"/>
          <p14:tracePt t="45149" x="9915525" y="3249613"/>
          <p14:tracePt t="45158" x="9921875" y="3252788"/>
          <p14:tracePt t="45162" x="9926638" y="3252788"/>
          <p14:tracePt t="45164" x="9929813" y="3257550"/>
          <p14:tracePt t="45168" x="9934575" y="3257550"/>
          <p14:tracePt t="45173" x="9937750" y="3257550"/>
          <p14:tracePt t="45174" x="9942513" y="3260725"/>
          <p14:tracePt t="45178" x="9945688" y="3260725"/>
          <p14:tracePt t="45180" x="9950450" y="3260725"/>
          <p14:tracePt t="45181" x="9950450" y="3265488"/>
          <p14:tracePt t="45182" x="9953625" y="3265488"/>
          <p14:tracePt t="45185" x="9956800" y="3265488"/>
          <p14:tracePt t="45187" x="9961563" y="3268663"/>
          <p14:tracePt t="45190" x="9964738" y="3268663"/>
          <p14:tracePt t="45192" x="9969500" y="3268663"/>
          <p14:tracePt t="45193" x="9972675" y="3268663"/>
          <p14:tracePt t="45195" x="9972675" y="3273425"/>
          <p14:tracePt t="45196" x="9977438" y="3273425"/>
          <p14:tracePt t="45198" x="9980613" y="3273425"/>
          <p14:tracePt t="45199" x="9983788" y="3273425"/>
          <p14:tracePt t="45200" x="9983788" y="3276600"/>
          <p14:tracePt t="45201" x="9988550" y="3276600"/>
          <p14:tracePt t="45205" x="9991725" y="3276600"/>
          <p14:tracePt t="45205" x="9996488" y="3276600"/>
          <p14:tracePt t="45208" x="9999663" y="3276600"/>
          <p14:tracePt t="45209" x="10004425" y="3279775"/>
          <p14:tracePt t="45211" x="10007600" y="3279775"/>
          <p14:tracePt t="45212" x="10010775" y="3279775"/>
          <p14:tracePt t="45214" x="10015538" y="3279775"/>
          <p14:tracePt t="45215" x="10018713" y="3279775"/>
          <p14:tracePt t="45217" x="10023475" y="3284538"/>
          <p14:tracePt t="45219" x="10026650" y="3284538"/>
          <p14:tracePt t="45223" x="10031413" y="3284538"/>
          <p14:tracePt t="45224" x="10034588" y="3284538"/>
          <p14:tracePt t="45225" x="10037763" y="3284538"/>
          <p14:tracePt t="45226" x="10042525" y="3287713"/>
          <p14:tracePt t="45228" x="10045700" y="3287713"/>
          <p14:tracePt t="45230" x="10050463" y="3287713"/>
          <p14:tracePt t="45232" x="10053638" y="3287713"/>
          <p14:tracePt t="45234" x="10058400" y="3287713"/>
          <p14:tracePt t="45235" x="10061575" y="3287713"/>
          <p14:tracePt t="45237" x="10064750" y="3292475"/>
          <p14:tracePt t="45241" x="10072688" y="3292475"/>
          <p14:tracePt t="45242" x="10077450" y="3292475"/>
          <p14:tracePt t="45245" x="10080625" y="3292475"/>
          <p14:tracePt t="45248" x="10085388" y="3292475"/>
          <p14:tracePt t="45250" x="10088563" y="3292475"/>
          <p14:tracePt t="45251" x="10091738" y="3292475"/>
          <p14:tracePt t="45252" x="10091738" y="3295650"/>
          <p14:tracePt t="45253" x="10096500" y="3295650"/>
          <p14:tracePt t="45256" x="10099675" y="3295650"/>
          <p14:tracePt t="45259" x="10104438" y="3295650"/>
          <p14:tracePt t="45260" x="10107613" y="3295650"/>
          <p14:tracePt t="45262" x="10112375" y="3295650"/>
          <p14:tracePt t="45265" x="10115550" y="3295650"/>
          <p14:tracePt t="45267" x="10118725" y="3300413"/>
          <p14:tracePt t="45268" x="10123488" y="3300413"/>
          <p14:tracePt t="45273" x="10126663" y="3300413"/>
          <p14:tracePt t="45275" x="10131425" y="3300413"/>
          <p14:tracePt t="45277" x="10134600" y="3300413"/>
          <p14:tracePt t="45278" x="10139363" y="3303588"/>
          <p14:tracePt t="45282" x="10142538" y="3303588"/>
          <p14:tracePt t="45284" x="10145713" y="3303588"/>
          <p14:tracePt t="45285" x="10150475" y="3303588"/>
          <p14:tracePt t="45287" x="10153650" y="3303588"/>
          <p14:tracePt t="45290" x="10158413" y="3303588"/>
          <p14:tracePt t="45293" x="10161588" y="3303588"/>
          <p14:tracePt t="45295" x="10166350" y="3303588"/>
          <p14:tracePt t="45296" x="10169525" y="3303588"/>
          <p14:tracePt t="45299" x="10169525" y="3306763"/>
          <p14:tracePt t="45300" x="10174288" y="3306763"/>
          <p14:tracePt t="45302" x="10177463" y="3306763"/>
          <p14:tracePt t="45305" x="10180638" y="3306763"/>
          <p14:tracePt t="45307" x="10185400" y="3306763"/>
          <p14:tracePt t="45310" x="10188575" y="3306763"/>
          <p14:tracePt t="45313" x="10193338" y="3306763"/>
          <p14:tracePt t="45314" x="10196513" y="3306763"/>
          <p14:tracePt t="45317" x="10201275" y="3306763"/>
          <p14:tracePt t="45319" x="10204450" y="3306763"/>
          <p14:tracePt t="45321" x="10207625" y="3306763"/>
          <p14:tracePt t="45324" x="10212388" y="3306763"/>
          <p14:tracePt t="45327" x="10215563" y="3306763"/>
          <p14:tracePt t="45329" x="10220325" y="3306763"/>
          <p14:tracePt t="45331" x="10223500" y="3306763"/>
          <p14:tracePt t="45332" x="10228263" y="3306763"/>
          <p14:tracePt t="45334" x="10231438" y="3306763"/>
          <p14:tracePt t="45336" x="10234613" y="3306763"/>
          <p14:tracePt t="45339" x="10239375" y="3306763"/>
          <p14:tracePt t="45341" x="10242550" y="3306763"/>
          <p14:tracePt t="45343" x="10247313" y="3306763"/>
          <p14:tracePt t="45344" x="10250488" y="3306763"/>
          <p14:tracePt t="45348" x="10255250" y="3306763"/>
          <p14:tracePt t="45348" x="10258425" y="3306763"/>
          <p14:tracePt t="45352" x="10261600" y="3306763"/>
          <p14:tracePt t="45352" x="10266363" y="3306763"/>
          <p14:tracePt t="45355" x="10269538" y="3306763"/>
          <p14:tracePt t="45358" x="10274300" y="3306763"/>
          <p14:tracePt t="45359" x="10277475" y="3306763"/>
          <p14:tracePt t="45360" x="10282238" y="3306763"/>
          <p14:tracePt t="45363" x="10285413" y="3306763"/>
          <p14:tracePt t="45365" x="10288588" y="3306763"/>
          <p14:tracePt t="45365" x="10293350" y="3306763"/>
          <p14:tracePt t="45368" x="10296525" y="3311525"/>
          <p14:tracePt t="45370" x="10301288" y="3311525"/>
          <p14:tracePt t="45371" x="10304463" y="3311525"/>
          <p14:tracePt t="45373" x="10309225" y="3311525"/>
          <p14:tracePt t="45374" x="10312400" y="3311525"/>
          <p14:tracePt t="45375" x="10315575" y="3311525"/>
          <p14:tracePt t="45377" x="10320338" y="3311525"/>
          <p14:tracePt t="45378" x="10323513" y="3311525"/>
          <p14:tracePt t="45380" x="10328275" y="3311525"/>
          <p14:tracePt t="45383" x="10331450" y="3314700"/>
          <p14:tracePt t="45385" x="10336213" y="3314700"/>
          <p14:tracePt t="45385" x="10339388" y="3314700"/>
          <p14:tracePt t="45388" x="10342563" y="3314700"/>
          <p14:tracePt t="45390" x="10347325" y="3314700"/>
          <p14:tracePt t="45391" x="10350500" y="3314700"/>
          <p14:tracePt t="45392" x="10355263" y="3314700"/>
          <p14:tracePt t="45396" x="10358438" y="3314700"/>
          <p14:tracePt t="45397" x="10366375" y="3314700"/>
          <p14:tracePt t="45401" x="10369550" y="3314700"/>
          <p14:tracePt t="45403" x="10374313" y="3314700"/>
          <p14:tracePt t="45404" x="10377488" y="3314700"/>
          <p14:tracePt t="45407" x="10382250" y="3314700"/>
          <p14:tracePt t="45408" x="10385425" y="3314700"/>
          <p14:tracePt t="45409" x="10390188" y="3314700"/>
          <p14:tracePt t="45412" x="10393363" y="3314700"/>
          <p14:tracePt t="45413" x="10398125" y="3314700"/>
          <p14:tracePt t="45416" x="10401300" y="3314700"/>
          <p14:tracePt t="45417" x="10404475" y="3314700"/>
          <p14:tracePt t="45420" x="10409238" y="3314700"/>
          <p14:tracePt t="45422" x="10412413" y="3314700"/>
          <p14:tracePt t="45424" x="10417175" y="3314700"/>
          <p14:tracePt t="45427" x="10425113" y="3314700"/>
          <p14:tracePt t="45430" x="10428288" y="3314700"/>
          <p14:tracePt t="45431" x="10431463" y="3314700"/>
          <p14:tracePt t="45432" x="10431463" y="3319463"/>
          <p14:tracePt t="45433" x="10436225" y="3319463"/>
          <p14:tracePt t="45437" x="10439400" y="3319463"/>
          <p14:tracePt t="45439" x="10444163" y="3319463"/>
          <p14:tracePt t="45441" x="10447338" y="3319463"/>
          <p14:tracePt t="45444" x="10452100" y="3319463"/>
          <p14:tracePt t="45447" x="10455275" y="3319463"/>
          <p14:tracePt t="45449" x="10458450" y="3319463"/>
          <p14:tracePt t="45451" x="10463213" y="3319463"/>
          <p14:tracePt t="45454" x="10466388" y="3319463"/>
          <p14:tracePt t="45458" x="10471150" y="3319463"/>
          <p14:tracePt t="45460" x="10474325" y="3319463"/>
          <p14:tracePt t="45461" x="10479088" y="3319463"/>
          <p14:tracePt t="45462" x="10479088" y="3314700"/>
          <p14:tracePt t="45466" x="10482263" y="3314700"/>
          <p14:tracePt t="45469" x="10485438" y="3314700"/>
          <p14:tracePt t="45471" x="10490200" y="3314700"/>
          <p14:tracePt t="45475" x="10493375" y="3314700"/>
          <p14:tracePt t="45479" x="10498138" y="3314700"/>
          <p14:tracePt t="45481" x="10501313" y="3314700"/>
          <p14:tracePt t="45483" x="10501313" y="3311525"/>
          <p14:tracePt t="45488" x="10506075" y="3311525"/>
          <p14:tracePt t="45507" x="10509250" y="3311525"/>
          <p14:tracePt t="45539" x="10512425" y="3311525"/>
          <p14:tracePt t="45547" x="10517188" y="3311525"/>
          <p14:tracePt t="45554" x="10520363" y="3311525"/>
          <p14:tracePt t="45558" x="10525125" y="3311525"/>
          <p14:tracePt t="45560" x="10525125" y="3306763"/>
          <p14:tracePt t="45564" x="10528300" y="3306763"/>
          <p14:tracePt t="45569" x="10533063" y="3306763"/>
          <p14:tracePt t="45574" x="10536238" y="3306763"/>
          <p14:tracePt t="45577" x="10539413" y="3306763"/>
          <p14:tracePt t="45577" x="10539413" y="3303588"/>
          <p14:tracePt t="45580" x="10544175" y="3303588"/>
          <p14:tracePt t="45586" x="10547350" y="3303588"/>
          <p14:tracePt t="45590" x="10547350" y="3300413"/>
          <p14:tracePt t="45591" x="10552113" y="3300413"/>
          <p14:tracePt t="45592" x="10555288" y="3300413"/>
          <p14:tracePt t="45598" x="10560050" y="3295650"/>
          <p14:tracePt t="45600" x="10563225" y="3295650"/>
          <p14:tracePt t="45605" x="10566400" y="3292475"/>
          <p14:tracePt t="45609" x="10571163" y="3292475"/>
          <p14:tracePt t="45610" x="10574338" y="3292475"/>
          <p14:tracePt t="45612" x="10574338" y="3287713"/>
          <p14:tracePt t="45614" x="10579100" y="3287713"/>
          <p14:tracePt t="45618" x="10582275" y="3287713"/>
          <p14:tracePt t="45621" x="10587038" y="3287713"/>
          <p14:tracePt t="45622" x="10590213" y="3284538"/>
          <p14:tracePt t="45627" x="10594975" y="3284538"/>
          <p14:tracePt t="45629" x="10598150" y="3284538"/>
          <p14:tracePt t="45632" x="10601325" y="3284538"/>
          <p14:tracePt t="45633" x="10601325" y="3279775"/>
          <p14:tracePt t="45633" x="10606088" y="3279775"/>
          <p14:tracePt t="45637" x="10609263" y="3279775"/>
          <p14:tracePt t="45641" x="10617200" y="3279775"/>
          <p14:tracePt t="45642" x="10617200" y="3276600"/>
          <p14:tracePt t="45643" x="10621963" y="3276600"/>
          <p14:tracePt t="45645" x="10625138" y="3276600"/>
          <p14:tracePt t="45649" x="10628313" y="3276600"/>
          <p14:tracePt t="45650" x="10628313" y="3273425"/>
          <p14:tracePt t="45651" x="10633075" y="3273425"/>
          <p14:tracePt t="45655" x="10636250" y="3273425"/>
          <p14:tracePt t="45658" x="10641013" y="3273425"/>
          <p14:tracePt t="45660" x="10644188" y="3273425"/>
          <p14:tracePt t="45663" x="10648950" y="3268663"/>
          <p14:tracePt t="45664" x="10652125" y="3268663"/>
          <p14:tracePt t="45667" x="10655300" y="3268663"/>
          <p14:tracePt t="45671" x="10660063" y="3268663"/>
          <p14:tracePt t="45674" x="10663238" y="3265488"/>
          <p14:tracePt t="45677" x="10668000" y="3265488"/>
          <p14:tracePt t="45680" x="10671175" y="3260725"/>
          <p14:tracePt t="45685" x="10675938" y="3260725"/>
          <p14:tracePt t="45689" x="10679113" y="3260725"/>
          <p14:tracePt t="45691" x="10679113" y="3257550"/>
          <p14:tracePt t="45692" x="10682288" y="3257550"/>
          <p14:tracePt t="45696" x="10687050" y="3257550"/>
          <p14:tracePt t="45700" x="10687050" y="3252788"/>
          <p14:tracePt t="45703" x="10690225" y="3252788"/>
          <p14:tracePt t="45709" x="10694988" y="3252788"/>
          <p14:tracePt t="45715" x="10698163" y="3249613"/>
          <p14:tracePt t="45721" x="10702925" y="3249613"/>
          <p14:tracePt t="45727" x="10702925" y="3246438"/>
          <p14:tracePt t="45728" x="10706100" y="3246438"/>
          <p14:tracePt t="45732" x="10709275" y="3246438"/>
          <p14:tracePt t="45736" x="10714038" y="3246438"/>
          <p14:tracePt t="45739" x="10714038" y="3241675"/>
          <p14:tracePt t="45740" x="10717213" y="3241675"/>
          <p14:tracePt t="45743" x="10721975" y="3241675"/>
          <p14:tracePt t="45748" x="10725150" y="3241675"/>
          <p14:tracePt t="45749" x="10725150" y="3238500"/>
          <p14:tracePt t="45752" x="10729913" y="3233738"/>
          <p14:tracePt t="45757" x="10733088" y="3233738"/>
          <p14:tracePt t="45763" x="10736263" y="3233738"/>
          <p14:tracePt t="45767" x="10736263" y="3230563"/>
          <p14:tracePt t="45767" x="10741025" y="3230563"/>
          <p14:tracePt t="45778" x="10744200" y="3230563"/>
          <p14:tracePt t="45781" x="10744200" y="3225800"/>
          <p14:tracePt t="45789" x="10748963" y="3225800"/>
          <p14:tracePt t="45796" x="10748963" y="3222625"/>
          <p14:tracePt t="45797" x="10752138" y="3222625"/>
          <p14:tracePt t="45805" x="10756900" y="3222625"/>
          <p14:tracePt t="45810" x="10760075" y="3219450"/>
          <p14:tracePt t="45818" x="10763250" y="3219450"/>
          <p14:tracePt t="45823" x="10768013" y="3219450"/>
          <p14:tracePt t="45825" x="10771188" y="3214688"/>
          <p14:tracePt t="45829" x="10775950" y="3214688"/>
          <p14:tracePt t="45833" x="10779125" y="3211513"/>
          <p14:tracePt t="45837" x="10783888" y="3211513"/>
          <p14:tracePt t="45841" x="10787063" y="3211513"/>
          <p14:tracePt t="45842" x="10787063" y="3206750"/>
          <p14:tracePt t="45844" x="10790238" y="3206750"/>
          <p14:tracePt t="45848" x="10795000" y="3206750"/>
          <p14:tracePt t="45848" x="10795000" y="3203575"/>
          <p14:tracePt t="45851" x="10798175" y="3203575"/>
          <p14:tracePt t="45855" x="10802938" y="3203575"/>
          <p14:tracePt t="45855" x="10802938" y="3198813"/>
          <p14:tracePt t="45874" x="10821988" y="3190875"/>
          <p14:tracePt t="45879" x="10825163" y="3187700"/>
          <p14:tracePt t="45882" x="10829925" y="3187700"/>
          <p14:tracePt t="45886" x="10833100" y="3187700"/>
          <p14:tracePt t="45886" x="10833100" y="3184525"/>
          <p14:tracePt t="45891" x="10837863" y="3184525"/>
          <p14:tracePt t="45894" x="10841038" y="3184525"/>
          <p14:tracePt t="45895" x="10841038" y="3179763"/>
          <p14:tracePt t="45898" x="10845800" y="3179763"/>
          <p14:tracePt t="45901" x="10845800" y="3176588"/>
          <p14:tracePt t="45903" x="10848975" y="3176588"/>
          <p14:tracePt t="45907" x="10852150" y="3171825"/>
          <p14:tracePt t="45912" x="10856913" y="3171825"/>
          <p14:tracePt t="45915" x="10856913" y="3168650"/>
          <p14:tracePt t="45916" x="10860088" y="3168650"/>
          <p14:tracePt t="45923" x="10864850" y="3168650"/>
          <p14:tracePt t="45925" x="10864850" y="3163888"/>
          <p14:tracePt t="45931" x="10868025" y="3160713"/>
          <p14:tracePt t="45940" x="10868025" y="3157538"/>
          <p14:tracePt t="45946" x="10872788" y="3157538"/>
          <p14:tracePt t="45951" x="10872788" y="3152775"/>
          <p14:tracePt t="45968" x="10875963" y="3152775"/>
          <p14:tracePt t="45968" x="10875963" y="3149600"/>
          <p14:tracePt t="45985" x="10879138" y="3144838"/>
          <p14:tracePt t="45999" x="10879138" y="3141663"/>
          <p14:tracePt t="46011" x="10883900" y="3141663"/>
          <p14:tracePt t="46017" x="10883900" y="3136900"/>
          <p14:tracePt t="46025" x="10883900" y="3133725"/>
          <p14:tracePt t="46029" x="10887075" y="3133725"/>
          <p14:tracePt t="46035" x="10887075" y="3130550"/>
          <p14:tracePt t="46041" x="10891838" y="3130550"/>
          <p14:tracePt t="46044" x="10891838" y="3125788"/>
          <p14:tracePt t="46050" x="10891838" y="3122613"/>
          <p14:tracePt t="46059" x="10891838" y="3117850"/>
          <p14:tracePt t="46066" x="10895013" y="3117850"/>
          <p14:tracePt t="46071" x="10895013" y="3114675"/>
          <p14:tracePt t="46084" x="10895013" y="3109913"/>
          <p14:tracePt t="46089" x="10899775" y="3109913"/>
          <p14:tracePt t="46093" x="10899775" y="3106738"/>
          <p14:tracePt t="46102" x="10899775" y="3103563"/>
          <p14:tracePt t="46110" x="10899775" y="3098800"/>
          <p14:tracePt t="46119" x="10899775" y="3095625"/>
          <p14:tracePt t="46120" x="10902950" y="3095625"/>
          <p14:tracePt t="46128" x="10902950" y="3090863"/>
          <p14:tracePt t="46138" x="10902950" y="3087688"/>
          <p14:tracePt t="46146" x="10902950" y="3082925"/>
          <p14:tracePt t="46163" x="10902950" y="3079750"/>
          <p14:tracePt t="46173" x="10902950" y="3076575"/>
          <p14:tracePt t="46188" x="10902950" y="3071813"/>
          <p14:tracePt t="46196" x="10902950" y="3068638"/>
          <p14:tracePt t="46207" x="10902950" y="3063875"/>
          <p14:tracePt t="46216" x="10902950" y="3060700"/>
          <p14:tracePt t="46220" x="10902950" y="3055938"/>
          <p14:tracePt t="46229" x="10902950" y="3052763"/>
          <p14:tracePt t="46236" x="10902950" y="3049588"/>
          <p14:tracePt t="46241" x="10902950" y="3044825"/>
          <p14:tracePt t="46246" x="10902950" y="3041650"/>
          <p14:tracePt t="46255" x="10902950" y="3036888"/>
          <p14:tracePt t="46258" x="10902950" y="3033713"/>
          <p14:tracePt t="46267" x="10902950" y="3028950"/>
          <p14:tracePt t="46275" x="10902950" y="3025775"/>
          <p14:tracePt t="46295" x="10902950" y="3022600"/>
          <p14:tracePt t="46304" x="10902950" y="3017838"/>
          <p14:tracePt t="46318" x="10902950" y="3014663"/>
          <p14:tracePt t="46326" x="10902950" y="3009900"/>
          <p14:tracePt t="46338" x="10902950" y="3006725"/>
          <p14:tracePt t="46339" x="10899775" y="3006725"/>
          <p14:tracePt t="46350" x="10899775" y="3001963"/>
          <p14:tracePt t="46360" x="10899775" y="2998788"/>
          <p14:tracePt t="46363" x="10895013" y="2998788"/>
          <p14:tracePt t="46378" x="10895013" y="2995613"/>
          <p14:tracePt t="46421" x="10895013" y="2990850"/>
          <p14:tracePt t="46437" x="10891838" y="2990850"/>
          <p14:tracePt t="46447" x="10891838" y="2987675"/>
          <p14:tracePt t="46512" x="10891838" y="2982913"/>
          <p14:tracePt t="46515" x="10887075" y="2982913"/>
          <p14:tracePt t="46530" x="10887075" y="2979738"/>
          <p14:tracePt t="46533" x="10883900" y="2979738"/>
          <p14:tracePt t="46544" x="10883900" y="2974975"/>
          <p14:tracePt t="46557" x="10883900" y="2971800"/>
          <p14:tracePt t="46560" x="10879138" y="2971800"/>
          <p14:tracePt t="46591" x="10879138" y="2967038"/>
          <p14:tracePt t="46599" x="10875963" y="2967038"/>
          <p14:tracePt t="46607" x="10875963" y="2963863"/>
          <p14:tracePt t="46617" x="10875963" y="2960688"/>
          <p14:tracePt t="46630" x="10872788" y="2960688"/>
          <p14:tracePt t="46791" x="10872788" y="2955925"/>
          <p14:tracePt t="46792" x="10868025" y="2955925"/>
          <p14:tracePt t="46825" x="10864850" y="2955925"/>
          <p14:tracePt t="46865" x="10860088" y="2955925"/>
          <p14:tracePt t="46887" x="10856913" y="2955925"/>
          <p14:tracePt t="46896" x="10856913" y="2952750"/>
          <p14:tracePt t="46902" x="10852150" y="2952750"/>
          <p14:tracePt t="46921" x="10848975" y="2952750"/>
          <p14:tracePt t="47175" x="10848975" y="2947988"/>
          <p14:tracePt t="47210" x="10848975" y="2944813"/>
          <p14:tracePt t="47214" x="10845800" y="2944813"/>
          <p14:tracePt t="53256" x="10841038" y="2944813"/>
          <p14:tracePt t="53256" x="10837863" y="2944813"/>
          <p14:tracePt t="53256" x="10833100" y="2944813"/>
          <p14:tracePt t="53256" x="10829925" y="2944813"/>
          <p14:tracePt t="53256" x="10825163" y="2944813"/>
          <p14:tracePt t="53256" x="10821988" y="2944813"/>
          <p14:tracePt t="53256" x="10818813" y="2944813"/>
          <p14:tracePt t="53256" x="10814050" y="2944813"/>
          <p14:tracePt t="53256" x="10810875" y="2944813"/>
          <p14:tracePt t="53256" x="10806113" y="2944813"/>
          <p14:tracePt t="53256" x="10802938" y="2944813"/>
          <p14:tracePt t="53256" x="10798175" y="2947988"/>
          <p14:tracePt t="53256" x="10795000" y="2947988"/>
          <p14:tracePt t="53256" x="10790238" y="2947988"/>
          <p14:tracePt t="53256" x="10787063" y="2947988"/>
          <p14:tracePt t="53256" x="10783888" y="2947988"/>
          <p14:tracePt t="53256" x="10779125" y="2947988"/>
          <p14:tracePt t="53256" x="10775950" y="2947988"/>
          <p14:tracePt t="53256" x="10768013" y="2952750"/>
          <p14:tracePt t="53256" x="10763250" y="2952750"/>
          <p14:tracePt t="53256" x="10760075" y="2952750"/>
          <p14:tracePt t="53256" x="10756900" y="2952750"/>
          <p14:tracePt t="53256" x="10752138" y="2952750"/>
          <p14:tracePt t="53256" x="10748963" y="2952750"/>
          <p14:tracePt t="53256" x="10744200" y="2952750"/>
          <p14:tracePt t="53256" x="10736263" y="2952750"/>
          <p14:tracePt t="53256" x="10729913" y="2955925"/>
          <p14:tracePt t="53256" x="10725150" y="2955925"/>
          <p14:tracePt t="53256" x="10721975" y="2955925"/>
          <p14:tracePt t="53256" x="10717213" y="2960688"/>
          <p14:tracePt t="53256" x="10714038" y="2960688"/>
          <p14:tracePt t="53256" x="10709275" y="2960688"/>
          <p14:tracePt t="53256" x="10706100" y="2960688"/>
          <p14:tracePt t="53256" x="10702925" y="2960688"/>
          <p14:tracePt t="53256" x="10698163" y="2960688"/>
          <p14:tracePt t="53256" x="10694988" y="2960688"/>
          <p14:tracePt t="53256" x="10687050" y="2963863"/>
          <p14:tracePt t="53256" x="10679113" y="2963863"/>
          <p14:tracePt t="53256" x="10675938" y="2963863"/>
          <p14:tracePt t="53256" x="10671175" y="2963863"/>
          <p14:tracePt t="53256" x="10668000" y="2967038"/>
          <p14:tracePt t="53256" x="10663238" y="2967038"/>
          <p14:tracePt t="53256" x="10660063" y="2967038"/>
          <p14:tracePt t="53256" x="10655300" y="2967038"/>
          <p14:tracePt t="53256" x="10652125" y="2967038"/>
          <p14:tracePt t="53256" x="10648950" y="2967038"/>
          <p14:tracePt t="53256" x="10644188" y="2971800"/>
          <p14:tracePt t="53256" x="10641013" y="2971800"/>
          <p14:tracePt t="53256" x="10636250" y="2971800"/>
          <p14:tracePt t="53256" x="10633075" y="2971800"/>
          <p14:tracePt t="53256" x="10628313" y="2971800"/>
          <p14:tracePt t="53256" x="10625138" y="2974975"/>
          <p14:tracePt t="53256" x="10617200" y="2974975"/>
          <p14:tracePt t="53256" x="10614025" y="2974975"/>
          <p14:tracePt t="53256" x="10606088" y="2974975"/>
          <p14:tracePt t="53256" x="10601325" y="2974975"/>
          <p14:tracePt t="53256" x="10598150" y="2974975"/>
          <p14:tracePt t="53256" x="10594975" y="2979738"/>
          <p14:tracePt t="53256" x="10590213" y="2979738"/>
          <p14:tracePt t="53256" x="10587038" y="2979738"/>
          <p14:tracePt t="53256" x="10582275" y="2979738"/>
          <p14:tracePt t="53256" x="10579100" y="2979738"/>
          <p14:tracePt t="53256" x="10574338" y="2982913"/>
          <p14:tracePt t="53256" x="10571163" y="2982913"/>
          <p14:tracePt t="53256" x="10560050" y="2982913"/>
          <p14:tracePt t="53256" x="10555288" y="2982913"/>
          <p14:tracePt t="53256" x="10552113" y="2982913"/>
          <p14:tracePt t="53256" x="10539413" y="2987675"/>
          <p14:tracePt t="53256" x="10536238" y="2987675"/>
          <p14:tracePt t="53256" x="10533063" y="2987675"/>
          <p14:tracePt t="53256" x="10525125" y="2987675"/>
          <p14:tracePt t="53256" x="10520363" y="2987675"/>
          <p14:tracePt t="53256" x="10517188" y="2987675"/>
          <p14:tracePt t="53256" x="10509250" y="2990850"/>
          <p14:tracePt t="53256" x="10506075" y="2990850"/>
          <p14:tracePt t="53256" x="10498138" y="2990850"/>
          <p14:tracePt t="53256" x="10493375" y="2990850"/>
          <p14:tracePt t="53256" x="10485438" y="2990850"/>
          <p14:tracePt t="53256" x="10482263" y="2995613"/>
          <p14:tracePt t="53256" x="10474325" y="2995613"/>
          <p14:tracePt t="53256" x="10471150" y="2995613"/>
          <p14:tracePt t="53256" x="10463213" y="2995613"/>
          <p14:tracePt t="53256" x="10458450" y="2995613"/>
          <p14:tracePt t="53256" x="10444163" y="2998788"/>
          <p14:tracePt t="53256" x="10436225" y="2998788"/>
          <p14:tracePt t="53256" x="10428288" y="2998788"/>
          <p14:tracePt t="53256" x="10425113" y="2998788"/>
          <p14:tracePt t="53256" x="10417175" y="3001963"/>
          <p14:tracePt t="53256" x="10409238" y="3001963"/>
          <p14:tracePt t="53256" x="10404475" y="3001963"/>
          <p14:tracePt t="53256" x="10393363" y="3006725"/>
          <p14:tracePt t="53256" x="10390188" y="3006725"/>
          <p14:tracePt t="53256" x="10382250" y="3006725"/>
          <p14:tracePt t="53256" x="10374313" y="3009900"/>
          <p14:tracePt t="53256" x="10366375" y="3009900"/>
          <p14:tracePt t="53256" x="10355263" y="3009900"/>
          <p14:tracePt t="53256" x="10347325" y="3014663"/>
          <p14:tracePt t="53256" x="10342563" y="3014663"/>
          <p14:tracePt t="53256" x="10336213" y="3014663"/>
          <p14:tracePt t="53256" x="10315575" y="3022600"/>
          <p14:tracePt t="53256" x="10309225" y="3022600"/>
          <p14:tracePt t="53256" x="10301288" y="3022600"/>
          <p14:tracePt t="53256" x="10288588" y="3025775"/>
          <p14:tracePt t="53256" x="10285413" y="3025775"/>
          <p14:tracePt t="53256" x="10277475" y="3028950"/>
          <p14:tracePt t="53256" x="10266363" y="3028950"/>
          <p14:tracePt t="53256" x="10255250" y="3028950"/>
          <p14:tracePt t="53256" x="10247313" y="3033713"/>
          <p14:tracePt t="53256" x="10242550" y="3033713"/>
          <p14:tracePt t="53256" x="10228263" y="3036888"/>
          <p14:tracePt t="53256" x="10220325" y="3036888"/>
          <p14:tracePt t="53256" x="10212388" y="3041650"/>
          <p14:tracePt t="53256" x="10204450" y="3041650"/>
          <p14:tracePt t="53256" x="10193338" y="3049588"/>
          <p14:tracePt t="53256" x="10169525" y="3052763"/>
          <p14:tracePt t="53256" x="10161588" y="3052763"/>
          <p14:tracePt t="53256" x="10145713" y="3055938"/>
          <p14:tracePt t="53256" x="10139363" y="3055938"/>
          <p14:tracePt t="53256" x="10123488" y="3068638"/>
          <p14:tracePt t="53256" x="10115550" y="3068638"/>
          <p14:tracePt t="53256" x="10104438" y="3071813"/>
          <p14:tracePt t="53256" x="10088563" y="3076575"/>
          <p14:tracePt t="53256" x="10080625" y="3076575"/>
          <p14:tracePt t="53256" x="10064750" y="3082925"/>
          <p14:tracePt t="53256" x="10058400" y="3082925"/>
          <p14:tracePt t="53256" x="10037763" y="3090863"/>
          <p14:tracePt t="53256" x="10023475" y="3098800"/>
          <p14:tracePt t="53256" x="10010775" y="3098800"/>
          <p14:tracePt t="53256" x="9999663" y="3106738"/>
          <p14:tracePt t="53256" x="9983788" y="3114675"/>
          <p14:tracePt t="53256" x="9961563" y="3114675"/>
          <p14:tracePt t="53256" x="9934575" y="3122613"/>
          <p14:tracePt t="53256" x="9918700" y="3125788"/>
          <p14:tracePt t="53256" x="9902825" y="3133725"/>
          <p14:tracePt t="53256" x="9888538" y="3133725"/>
          <p14:tracePt t="53256" x="9872663" y="3136900"/>
          <p14:tracePt t="53256" x="9864725" y="3141663"/>
          <p14:tracePt t="53256" x="9845675" y="3144838"/>
          <p14:tracePt t="53256" x="9821863" y="3152775"/>
          <p14:tracePt t="53256" x="9810750" y="3152775"/>
          <p14:tracePt t="53256" x="9794875" y="3157538"/>
          <p14:tracePt t="53256" x="9780588" y="3160713"/>
          <p14:tracePt t="53256" x="9756775" y="3168650"/>
          <p14:tracePt t="53256" x="9745663" y="3168650"/>
          <p14:tracePt t="53256" x="9729788" y="3171825"/>
          <p14:tracePt t="53256" x="9713913" y="3176588"/>
          <p14:tracePt t="53256" x="9698038" y="3184525"/>
          <p14:tracePt t="53256" x="9683750" y="3187700"/>
          <p14:tracePt t="53256" x="9656763" y="3195638"/>
          <p14:tracePt t="53256" x="9640888" y="3203575"/>
          <p14:tracePt t="53256" x="9610725" y="3206750"/>
          <p14:tracePt t="53256" x="9594850" y="3211513"/>
          <p14:tracePt t="53256" x="9583738" y="3219450"/>
          <p14:tracePt t="53256" x="9571038" y="3219450"/>
          <p14:tracePt t="53256" x="9551988" y="3222625"/>
          <p14:tracePt t="53256" x="9544050" y="3225800"/>
          <p14:tracePt t="53256" x="9532938" y="3230563"/>
          <p14:tracePt t="53256" x="9517063" y="3230563"/>
          <p14:tracePt t="53256" x="9505950" y="3238500"/>
          <p14:tracePt t="53256" x="9490075" y="3241675"/>
          <p14:tracePt t="53256" x="9471025" y="3246438"/>
          <p14:tracePt t="53256" x="9463088" y="3249613"/>
          <p14:tracePt t="53256" x="9447213" y="3249613"/>
          <p14:tracePt t="53256" x="9424988" y="3260725"/>
          <p14:tracePt t="53256" x="9420225" y="3265488"/>
          <p14:tracePt t="53256" x="9405938" y="3268663"/>
          <p14:tracePt t="53256" x="9398000" y="3268663"/>
          <p14:tracePt t="53256" x="9390063" y="3273425"/>
          <p14:tracePt t="53256" x="9378950" y="3273425"/>
          <p14:tracePt t="53256" x="9371013" y="3276600"/>
          <p14:tracePt t="53256" x="9363075" y="3276600"/>
          <p14:tracePt t="53256" x="9351963" y="3279775"/>
          <p14:tracePt t="53256" x="9344025" y="3287713"/>
          <p14:tracePt t="53256" x="9336088" y="3287713"/>
          <p14:tracePt t="53256" x="9332913" y="3292475"/>
          <p14:tracePt t="53256" x="9324975" y="3292475"/>
          <p14:tracePt t="53256" x="9309100" y="3300413"/>
          <p14:tracePt t="53256" x="9301163" y="3300413"/>
          <p14:tracePt t="53256" x="9290050" y="3303588"/>
          <p14:tracePt t="53256" x="9285288" y="3303588"/>
          <p14:tracePt t="53256" x="9282113" y="3306763"/>
          <p14:tracePt t="53256" x="9274175" y="3306763"/>
          <p14:tracePt t="53256" x="9271000" y="3306763"/>
          <p14:tracePt t="53256" x="9266238" y="3311525"/>
          <p14:tracePt t="53256" x="9258300" y="3314700"/>
          <p14:tracePt t="53256" x="9255125" y="3314700"/>
          <p14:tracePt t="53256" x="9250363" y="3314700"/>
          <p14:tracePt t="53256" x="9247188" y="3319463"/>
          <p14:tracePt t="53256" x="9244013" y="3319463"/>
          <p14:tracePt t="53256" x="9239250" y="3319463"/>
          <p14:tracePt t="53256" x="9236075" y="3322638"/>
          <p14:tracePt t="53256" x="9228138" y="3322638"/>
          <p14:tracePt t="53256" x="9223375" y="3327400"/>
          <p14:tracePt t="53256" x="9217025" y="3327400"/>
          <p14:tracePt t="53256" x="9212263" y="3327400"/>
          <p14:tracePt t="53256" x="9209088" y="3330575"/>
          <p14:tracePt t="53256" x="9204325" y="3333750"/>
          <p14:tracePt t="53256" x="9201150" y="3333750"/>
          <p14:tracePt t="53256" x="9196388" y="3333750"/>
          <p14:tracePt t="53256" x="9193213" y="3333750"/>
          <p14:tracePt t="53256" x="9190038" y="3338513"/>
          <p14:tracePt t="53256" x="9185275" y="3338513"/>
          <p14:tracePt t="53256" x="9182100" y="3338513"/>
          <p14:tracePt t="53256" x="9177338" y="3338513"/>
          <p14:tracePt t="53256" x="9177338" y="3333750"/>
          <p14:tracePt t="53256" x="9182100" y="3330575"/>
          <p14:tracePt t="53256" x="9185275" y="3330575"/>
          <p14:tracePt t="53256" x="9185275" y="3327400"/>
          <p14:tracePt t="53256" x="9185275" y="3322638"/>
          <p14:tracePt t="53256" x="9190038" y="3322638"/>
          <p14:tracePt t="53256" x="9190038" y="3319463"/>
          <p14:tracePt t="53256" x="9193213" y="3319463"/>
          <p14:tracePt t="53256" x="9193213" y="3314700"/>
          <p14:tracePt t="53256" x="9196388" y="3314700"/>
          <p14:tracePt t="53256" x="9201150" y="3311525"/>
          <p14:tracePt t="53256" x="9204325" y="3311525"/>
          <p14:tracePt t="53256" x="9204325" y="3306763"/>
          <p14:tracePt t="53256" x="9209088" y="3303588"/>
          <p14:tracePt t="53256" x="9212263" y="3303588"/>
          <p14:tracePt t="53256" x="9217025" y="3300413"/>
          <p14:tracePt t="53256" x="9220200" y="3300413"/>
          <p14:tracePt t="53256" x="9220200" y="3295650"/>
          <p14:tracePt t="53256" x="9223375" y="3295650"/>
          <p14:tracePt t="53256" x="9228138" y="3292475"/>
          <p14:tracePt t="53256" x="9231313" y="3292475"/>
          <p14:tracePt t="53256" x="9231313" y="3287713"/>
          <p14:tracePt t="53256" x="9236075" y="3287713"/>
          <p14:tracePt t="53256" x="9239250" y="3287713"/>
          <p14:tracePt t="53256" x="9244013" y="3287713"/>
          <p14:tracePt t="53256" x="9247188" y="3284538"/>
          <p14:tracePt t="53256" x="9250363" y="3284538"/>
          <p14:tracePt t="53256" x="9255125" y="3284538"/>
          <p14:tracePt t="53256" x="9258300" y="3284538"/>
          <p14:tracePt t="53256" x="9263063" y="3284538"/>
          <p14:tracePt t="53256" x="9266238" y="3284538"/>
          <p14:tracePt t="53256" x="9271000" y="3284538"/>
          <p14:tracePt t="53256" x="9274175" y="3284538"/>
          <p14:tracePt t="53256" x="9277350" y="3284538"/>
          <p14:tracePt t="53256" x="9282113" y="3284538"/>
          <p14:tracePt t="53256" x="9285288" y="3284538"/>
          <p14:tracePt t="53256" x="9285288" y="3287713"/>
          <p14:tracePt t="53256" x="9290050" y="3287713"/>
          <p14:tracePt t="53256" x="9293225" y="3287713"/>
          <p14:tracePt t="53256" x="9297988" y="3287713"/>
          <p14:tracePt t="53256" x="9301163" y="3287713"/>
          <p14:tracePt t="53256" x="9305925" y="3292475"/>
          <p14:tracePt t="53256" x="9309100" y="3292475"/>
          <p14:tracePt t="53256" x="9312275" y="3292475"/>
          <p14:tracePt t="53256" x="9317038" y="3292475"/>
          <p14:tracePt t="53256" x="9320213" y="3292475"/>
          <p14:tracePt t="53256" x="9324975" y="3292475"/>
          <p14:tracePt t="53256" x="9328150" y="3292475"/>
          <p14:tracePt t="53256" x="9332913" y="3292475"/>
          <p14:tracePt t="53256" x="9336088" y="3292475"/>
          <p14:tracePt t="53256" x="9339263" y="3292475"/>
          <p14:tracePt t="53256" x="9344025" y="3292475"/>
          <p14:tracePt t="53256" x="9347200" y="3292475"/>
          <p14:tracePt t="53256" x="9351963" y="3292475"/>
          <p14:tracePt t="53256" x="9363075" y="3292475"/>
          <p14:tracePt t="53256" x="9366250" y="3292475"/>
          <p14:tracePt t="53256" x="9366250" y="3295650"/>
          <p14:tracePt t="53256" x="9371013" y="3295650"/>
          <p14:tracePt t="53256" x="9374188" y="3295650"/>
          <p14:tracePt t="53256" x="9378950" y="3295650"/>
          <p14:tracePt t="53256" x="9382125" y="3295650"/>
          <p14:tracePt t="53256" x="9386888" y="3295650"/>
          <p14:tracePt t="53256" x="9390063" y="3295650"/>
          <p14:tracePt t="53256" x="9393238" y="3295650"/>
          <p14:tracePt t="53256" x="9393238" y="3300413"/>
          <p14:tracePt t="53256" x="9398000" y="3300413"/>
          <p14:tracePt t="53256" x="9401175" y="3300413"/>
          <p14:tracePt t="53256" x="9405938" y="3300413"/>
          <p14:tracePt t="53256" x="9409113" y="3300413"/>
          <p14:tracePt t="53256" x="9413875" y="3300413"/>
          <p14:tracePt t="53256" x="9417050" y="3300413"/>
          <p14:tracePt t="53256" x="9420225" y="3300413"/>
          <p14:tracePt t="53256" x="9424988" y="3300413"/>
          <p14:tracePt t="53256" x="9428163" y="3300413"/>
          <p14:tracePt t="53256" x="9432925" y="3300413"/>
          <p14:tracePt t="53256" x="9436100" y="3300413"/>
          <p14:tracePt t="53256" x="9440863" y="3300413"/>
          <p14:tracePt t="53256" x="9444038" y="3300413"/>
          <p14:tracePt t="53256" x="9447213" y="3300413"/>
          <p14:tracePt t="53256" x="9451975" y="3300413"/>
          <p14:tracePt t="53256" x="9455150" y="3300413"/>
          <p14:tracePt t="53256" x="9455150" y="3303588"/>
          <p14:tracePt t="53256" x="9459913" y="3303588"/>
          <p14:tracePt t="53256" x="9463088" y="3303588"/>
          <p14:tracePt t="53256" x="9467850" y="3303588"/>
          <p14:tracePt t="53256" x="9471025" y="3303588"/>
          <p14:tracePt t="53256" x="9474200" y="3303588"/>
          <p14:tracePt t="53256" x="9478963" y="3303588"/>
          <p14:tracePt t="53256" x="9482138" y="3303588"/>
          <p14:tracePt t="53256" x="9486900" y="3303588"/>
          <p14:tracePt t="53256" x="9486900" y="3300413"/>
          <p14:tracePt t="53256" x="9490075" y="3300413"/>
          <p14:tracePt t="53256" x="9494838" y="3300413"/>
          <p14:tracePt t="53256" x="9498013" y="3295650"/>
          <p14:tracePt t="53256" x="9501188" y="3295650"/>
          <p14:tracePt t="53256" x="9505950" y="3295650"/>
          <p14:tracePt t="53256" x="9509125" y="3295650"/>
          <p14:tracePt t="53256" x="9513888" y="3295650"/>
          <p14:tracePt t="53256" x="9517063" y="3295650"/>
          <p14:tracePt t="53256" x="9521825" y="3295650"/>
          <p14:tracePt t="53256" x="9525000" y="3295650"/>
          <p14:tracePt t="53256" x="9529763" y="3295650"/>
          <p14:tracePt t="53256" x="9532938" y="3295650"/>
          <p14:tracePt t="53256" x="9536113" y="3295650"/>
          <p14:tracePt t="53256" x="9540875" y="3295650"/>
          <p14:tracePt t="53256" x="9544050" y="3295650"/>
          <p14:tracePt t="53256" x="9548813" y="3295650"/>
          <p14:tracePt t="53256" x="9551988" y="3295650"/>
          <p14:tracePt t="53256" x="9556750" y="3295650"/>
          <p14:tracePt t="53256" x="9559925" y="3295650"/>
          <p14:tracePt t="53256" x="9563100" y="3295650"/>
          <p14:tracePt t="53256" x="9567863" y="3295650"/>
          <p14:tracePt t="53256" x="9571038" y="3295650"/>
          <p14:tracePt t="53256" x="9575800" y="3295650"/>
          <p14:tracePt t="53256" x="9578975" y="3295650"/>
          <p14:tracePt t="53256" x="9583738" y="3295650"/>
          <p14:tracePt t="53256" x="9586913" y="3295650"/>
          <p14:tracePt t="53256" x="9590088" y="3295650"/>
          <p14:tracePt t="53256" x="9594850" y="3295650"/>
          <p14:tracePt t="53256" x="9598025" y="3295650"/>
          <p14:tracePt t="53256" x="9602788" y="3295650"/>
          <p14:tracePt t="53256" x="9605963" y="3295650"/>
          <p14:tracePt t="53256" x="9605963" y="3300413"/>
          <p14:tracePt t="53256" x="9610725" y="3300413"/>
          <p14:tracePt t="53256" x="9613900" y="3300413"/>
          <p14:tracePt t="53256" x="9617075" y="3300413"/>
          <p14:tracePt t="53256" x="9621838" y="3300413"/>
          <p14:tracePt t="53256" x="9625013" y="3300413"/>
          <p14:tracePt t="53256" x="9625013" y="3303588"/>
          <p14:tracePt t="53256" x="9629775" y="3303588"/>
          <p14:tracePt t="53256" x="9632950" y="3306763"/>
          <p14:tracePt t="53256" x="9637713" y="3306763"/>
          <p14:tracePt t="53256" x="9640888" y="3306763"/>
          <p14:tracePt t="53256" x="9644063" y="3306763"/>
          <p14:tracePt t="53256" x="9648825" y="3306763"/>
          <p14:tracePt t="53256" x="9648825" y="3311525"/>
          <p14:tracePt t="53256" x="9652000" y="3311525"/>
          <p14:tracePt t="53256" x="9656763" y="3311525"/>
          <p14:tracePt t="53256" x="9659938" y="3311525"/>
          <p14:tracePt t="53256" x="9659938" y="3314700"/>
          <p14:tracePt t="53256" x="9664700" y="3314700"/>
          <p14:tracePt t="53256" x="9664700" y="3311525"/>
          <p14:tracePt t="53256" x="9664700" y="3306763"/>
          <p14:tracePt t="53256" x="9664700" y="3303588"/>
          <p14:tracePt t="53256" x="9659938" y="3300413"/>
          <p14:tracePt t="53256" x="9659938" y="3295650"/>
          <p14:tracePt t="53256" x="9659938" y="3292475"/>
          <p14:tracePt t="53256" x="9656763" y="3292475"/>
          <p14:tracePt t="53256" x="9656763" y="3287713"/>
          <p14:tracePt t="53256" x="9652000" y="3284538"/>
          <p14:tracePt t="53256" x="9652000" y="3279775"/>
          <p14:tracePt t="53256" x="9648825" y="3279775"/>
          <p14:tracePt t="53256" x="9648825" y="3276600"/>
          <p14:tracePt t="53256" x="9648825" y="3273425"/>
          <p14:tracePt t="53256" x="9644063" y="3273425"/>
          <p14:tracePt t="53256" x="9644063" y="3268663"/>
          <p14:tracePt t="53256" x="9640888" y="3268663"/>
          <p14:tracePt t="53256" x="9640888" y="3265488"/>
          <p14:tracePt t="53256" x="9640888" y="3260725"/>
          <p14:tracePt t="53256" x="9637713" y="3257550"/>
          <p14:tracePt t="53256" x="9632950" y="3257550"/>
          <p14:tracePt t="53256" x="9632950" y="3252788"/>
          <p14:tracePt t="53256" x="9632950" y="3249613"/>
          <p14:tracePt t="53256" x="9629775" y="3249613"/>
          <p14:tracePt t="53256" x="9629775" y="3246438"/>
          <p14:tracePt t="53256" x="9629775" y="3241675"/>
          <p14:tracePt t="53256" x="9625013" y="3241675"/>
          <p14:tracePt t="53256" x="9621838" y="3238500"/>
          <p14:tracePt t="53256" x="9621838" y="3233738"/>
          <p14:tracePt t="53256" x="9617075" y="3230563"/>
          <p14:tracePt t="53256" x="9613900" y="3225800"/>
          <p14:tracePt t="53256" x="9613900" y="3222625"/>
          <p14:tracePt t="53256" x="9610725" y="3219450"/>
          <p14:tracePt t="53256" x="9610725" y="3214688"/>
          <p14:tracePt t="53256" x="9605963" y="3211513"/>
          <p14:tracePt t="53256" x="9602788" y="3211513"/>
          <p14:tracePt t="53256" x="9602788" y="3203575"/>
          <p14:tracePt t="53256" x="9602788" y="3198813"/>
          <p14:tracePt t="53256" x="9598025" y="3198813"/>
          <p14:tracePt t="53256" x="9594850" y="3198813"/>
          <p14:tracePt t="53256" x="9594850" y="3195638"/>
          <p14:tracePt t="53256" x="9590088" y="3190875"/>
          <p14:tracePt t="53256" x="9590088" y="3187700"/>
          <p14:tracePt t="53256" x="9586913" y="3184525"/>
          <p14:tracePt t="53256" x="9583738" y="3179763"/>
          <p14:tracePt t="53256" x="9578975" y="3176588"/>
          <p14:tracePt t="53256" x="9575800" y="3171825"/>
          <p14:tracePt t="53256" x="9571038" y="3168650"/>
          <p14:tracePt t="53256" x="9571038" y="3163888"/>
          <p14:tracePt t="53256" x="9567863" y="3160713"/>
          <p14:tracePt t="53256" x="9563100" y="3157538"/>
          <p14:tracePt t="53256" x="9559925" y="3152775"/>
          <p14:tracePt t="53256" x="9556750" y="3149600"/>
          <p14:tracePt t="53256" x="9551988" y="3144838"/>
          <p14:tracePt t="53256" x="9548813" y="3141663"/>
          <p14:tracePt t="53256" x="9544050" y="3136900"/>
          <p14:tracePt t="53256" x="9540875" y="3136900"/>
          <p14:tracePt t="53256" x="9536113" y="3133725"/>
          <p14:tracePt t="53256" x="9532938" y="3125788"/>
          <p14:tracePt t="53256" x="9529763" y="3122613"/>
          <p14:tracePt t="53256" x="9525000" y="3117850"/>
          <p14:tracePt t="53256" x="9517063" y="3109913"/>
          <p14:tracePt t="53256" x="9513888" y="3106738"/>
          <p14:tracePt t="53256" x="9501188" y="3090863"/>
          <p14:tracePt t="53256" x="9498013" y="3087688"/>
          <p14:tracePt t="53256" x="9494838" y="3079750"/>
          <p14:tracePt t="53256" x="9490075" y="3079750"/>
          <p14:tracePt t="53256" x="9482138" y="3071813"/>
          <p14:tracePt t="53256" x="9478963" y="3068638"/>
          <p14:tracePt t="53256" x="9474200" y="3063875"/>
          <p14:tracePt t="53256" x="9459913" y="3055938"/>
          <p14:tracePt t="53256" x="9455150" y="3052763"/>
          <p14:tracePt t="53256" x="9451975" y="3044825"/>
          <p14:tracePt t="53256" x="9436100" y="3028950"/>
          <p14:tracePt t="53256" x="9432925" y="3025775"/>
          <p14:tracePt t="53256" x="9428163" y="3022600"/>
          <p14:tracePt t="53256" x="9420225" y="3014663"/>
          <p14:tracePt t="53256" x="9413875" y="3006725"/>
          <p14:tracePt t="53256" x="9409113" y="3001963"/>
          <p14:tracePt t="53256" x="9405938" y="2998788"/>
          <p14:tracePt t="53256" x="9401175" y="2995613"/>
          <p14:tracePt t="53256" x="9398000" y="2990850"/>
          <p14:tracePt t="53256" x="9393238" y="2987675"/>
          <p14:tracePt t="53256" x="9390063" y="2982913"/>
          <p14:tracePt t="53256" x="9386888" y="2979738"/>
          <p14:tracePt t="53256" x="9382125" y="2974975"/>
          <p14:tracePt t="53256" x="9378950" y="2971800"/>
          <p14:tracePt t="53256" x="9371013" y="2967038"/>
          <p14:tracePt t="53256" x="9366250" y="2963863"/>
          <p14:tracePt t="53256" x="9363075" y="2960688"/>
          <p14:tracePt t="53256" x="9359900" y="2955925"/>
          <p14:tracePt t="53256" x="9355138" y="2947988"/>
          <p14:tracePt t="53256" x="9351963" y="2947988"/>
          <p14:tracePt t="53256" x="9344025" y="2940050"/>
          <p14:tracePt t="53256" x="9339263" y="2936875"/>
          <p14:tracePt t="53256" x="9336088" y="2933700"/>
          <p14:tracePt t="53256" x="9336088" y="2928938"/>
          <p14:tracePt t="53256" x="9332913" y="2928938"/>
          <p14:tracePt t="53256" x="9328150" y="2925763"/>
          <p14:tracePt t="53256" x="9324975" y="2925763"/>
          <p14:tracePt t="53256" x="9320213" y="2921000"/>
          <p14:tracePt t="53256" x="9317038" y="2913063"/>
          <p14:tracePt t="53256" x="9312275" y="2909888"/>
          <p14:tracePt t="53256" x="9305925" y="2906713"/>
          <p14:tracePt t="53256" x="9305925" y="2901950"/>
          <p14:tracePt t="53256" x="9297988" y="2898775"/>
          <p14:tracePt t="53256" x="9297988" y="2894013"/>
          <p14:tracePt t="53256" x="9293225" y="2894013"/>
          <p14:tracePt t="53256" x="9290050" y="2890838"/>
          <p14:tracePt t="53256" x="9285288" y="2886075"/>
          <p14:tracePt t="53256" x="9282113" y="2882900"/>
          <p14:tracePt t="53256" x="9282113" y="2879725"/>
          <p14:tracePt t="53256" x="9277350" y="2879725"/>
          <p14:tracePt t="53256" x="9274175" y="2874963"/>
          <p14:tracePt t="53256" x="9274175" y="2871788"/>
          <p14:tracePt t="53256" x="9271000" y="2871788"/>
          <p14:tracePt t="53256" x="9271000" y="2867025"/>
          <p14:tracePt t="53256" x="9266238" y="2867025"/>
          <p14:tracePt t="53256" x="9266238" y="2863850"/>
          <p14:tracePt t="53256" x="9263063" y="2863850"/>
          <p14:tracePt t="53256" x="9263063" y="2859088"/>
          <p14:tracePt t="53256" x="9258300" y="2859088"/>
          <p14:tracePt t="53256" x="9255125" y="2855913"/>
          <p14:tracePt t="53256" x="9255125" y="2852738"/>
          <p14:tracePt t="53256" x="9250363" y="2847975"/>
          <p14:tracePt t="53256" x="9247188" y="2844800"/>
          <p14:tracePt t="53256" x="9247188" y="2840038"/>
          <p14:tracePt t="53256" x="9244013" y="2840038"/>
          <p14:tracePt t="53256" x="9244013" y="2836863"/>
          <p14:tracePt t="53256" x="9239250" y="2836863"/>
          <p14:tracePt t="53256" x="9239250" y="2832100"/>
          <p14:tracePt t="53256" x="9236075" y="2828925"/>
          <p14:tracePt t="53256" x="9236075" y="2825750"/>
          <p14:tracePt t="53256" x="9231313" y="2825750"/>
          <p14:tracePt t="53256" x="9231313" y="2820988"/>
          <p14:tracePt t="53256" x="9231313" y="2817813"/>
          <p14:tracePt t="53256" x="9228138" y="2817813"/>
          <p14:tracePt t="53256" x="9228138" y="2813050"/>
          <p14:tracePt t="53256" x="9223375" y="2809875"/>
          <p14:tracePt t="53256" x="9223375" y="2805113"/>
          <p14:tracePt t="53256" x="9223375" y="2801938"/>
          <p14:tracePt t="53256" x="9220200" y="2801938"/>
          <p14:tracePt t="53256" x="9220200" y="2798763"/>
          <p14:tracePt t="53256" x="9220200" y="2794000"/>
          <p14:tracePt t="53256" x="9217025" y="2794000"/>
          <p14:tracePt t="53256" x="9217025" y="2790825"/>
          <p14:tracePt t="53256" x="9217025" y="2786063"/>
          <p14:tracePt t="53256" x="9212263" y="2782888"/>
          <p14:tracePt t="53256" x="9212263" y="2778125"/>
          <p14:tracePt t="53256" x="9209088" y="2774950"/>
          <p14:tracePt t="53256" x="9209088" y="2771775"/>
          <p14:tracePt t="53256" x="9209088" y="2767013"/>
          <p14:tracePt t="53256" x="9204325" y="2763838"/>
          <p14:tracePt t="53256" x="9204325" y="2759075"/>
          <p14:tracePt t="53256" x="9204325" y="2755900"/>
          <p14:tracePt t="53256" x="9204325" y="2751138"/>
          <p14:tracePt t="53256" x="9201150" y="2751138"/>
          <p14:tracePt t="53256" x="9201150" y="2747963"/>
          <p14:tracePt t="53256" x="9201150" y="2743200"/>
          <p14:tracePt t="53256" x="9196388" y="2743200"/>
          <p14:tracePt t="53256" x="9196388" y="2740025"/>
          <p14:tracePt t="53256" x="9196388" y="2736850"/>
          <p14:tracePt t="53256" x="9193213" y="2736850"/>
          <p14:tracePt t="53256" x="9193213" y="2732088"/>
          <p14:tracePt t="53256" x="9193213" y="2736850"/>
          <p14:tracePt t="53256" x="9193213" y="2740025"/>
          <p14:tracePt t="53256" x="9193213" y="2743200"/>
          <p14:tracePt t="53256" x="9193213" y="2747963"/>
          <p14:tracePt t="53256" x="9193213" y="2751138"/>
          <p14:tracePt t="53256" x="9196388" y="2755900"/>
          <p14:tracePt t="53256" x="9196388" y="2759075"/>
          <p14:tracePt t="53256" x="9201150" y="2763838"/>
          <p14:tracePt t="53256" x="9204325" y="2767013"/>
          <p14:tracePt t="53256" x="9204325" y="2771775"/>
          <p14:tracePt t="53256" x="9204325" y="2774950"/>
          <p14:tracePt t="53256" x="9209088" y="2778125"/>
          <p14:tracePt t="53256" x="9209088" y="2782888"/>
          <p14:tracePt t="53256" x="9209088" y="2786063"/>
          <p14:tracePt t="53256" x="9212263" y="2790825"/>
          <p14:tracePt t="53256" x="9217025" y="2798763"/>
          <p14:tracePt t="53256" x="9220200" y="2801938"/>
          <p14:tracePt t="53256" x="9220200" y="2805113"/>
          <p14:tracePt t="53256" x="9223375" y="2809875"/>
          <p14:tracePt t="53256" x="9223375" y="2813050"/>
          <p14:tracePt t="53256" x="9228138" y="2817813"/>
          <p14:tracePt t="53256" x="9231313" y="2820988"/>
          <p14:tracePt t="53256" x="9231313" y="2828925"/>
          <p14:tracePt t="53256" x="9236075" y="2832100"/>
          <p14:tracePt t="53256" x="9236075" y="2836863"/>
          <p14:tracePt t="53256" x="9239250" y="2840038"/>
          <p14:tracePt t="53256" x="9244013" y="2852738"/>
          <p14:tracePt t="53256" x="9244013" y="2855913"/>
          <p14:tracePt t="53256" x="9247188" y="2859088"/>
          <p14:tracePt t="53256" x="9250363" y="2867025"/>
          <p14:tracePt t="53256" x="9250363" y="2874963"/>
          <p14:tracePt t="53256" x="9258300" y="2882900"/>
          <p14:tracePt t="53256" x="9263063" y="2890838"/>
          <p14:tracePt t="53256" x="9266238" y="2894013"/>
          <p14:tracePt t="53256" x="9271000" y="2913063"/>
          <p14:tracePt t="53256" x="9274175" y="2921000"/>
          <p14:tracePt t="53256" x="9282113" y="2928938"/>
          <p14:tracePt t="53256" x="9285288" y="2933700"/>
          <p14:tracePt t="53256" x="9290050" y="2947988"/>
          <p14:tracePt t="53256" x="9290050" y="2952750"/>
          <p14:tracePt t="53256" x="9293225" y="2960688"/>
          <p14:tracePt t="53256" x="9297988" y="2974975"/>
          <p14:tracePt t="53256" x="9301163" y="2982913"/>
          <p14:tracePt t="53256" x="9309100" y="2995613"/>
          <p14:tracePt t="53256" x="9320213" y="3017838"/>
          <p14:tracePt t="53256" x="9328150" y="3025775"/>
          <p14:tracePt t="53256" x="9332913" y="3041650"/>
          <p14:tracePt t="53256" x="9339263" y="3071813"/>
          <p14:tracePt t="53256" x="9347200" y="3079750"/>
          <p14:tracePt t="53256" x="9351963" y="3090863"/>
          <p14:tracePt t="53256" x="9363075" y="3109913"/>
          <p14:tracePt t="53256" x="9366250" y="3122613"/>
          <p14:tracePt t="53256" x="9374188" y="3130550"/>
          <p14:tracePt t="53256" x="9378950" y="3144838"/>
          <p14:tracePt t="53256" x="9390063" y="3160713"/>
          <p14:tracePt t="53256" x="9393238" y="3176588"/>
          <p14:tracePt t="53256" x="9401175" y="3190875"/>
          <p14:tracePt t="53256" x="9409113" y="3206750"/>
          <p14:tracePt t="53256" x="9417050" y="3219450"/>
          <p14:tracePt t="53256" x="9424988" y="3233738"/>
          <p14:tracePt t="53256" x="9428163" y="3249613"/>
          <p14:tracePt t="53256" x="9440863" y="3265488"/>
          <p14:tracePt t="53256" x="9455150" y="3295650"/>
          <p14:tracePt t="53256" x="9474200" y="3327400"/>
          <p14:tracePt t="53256" x="9482138" y="3341688"/>
          <p14:tracePt t="53256" x="9490075" y="3357563"/>
          <p14:tracePt t="53256" x="9501188" y="3373438"/>
          <p14:tracePt t="53256" x="9505950" y="3387725"/>
          <p14:tracePt t="53256" x="9517063" y="3400425"/>
          <p14:tracePt t="53256" x="9525000" y="3422650"/>
          <p14:tracePt t="53256" x="9536113" y="3438525"/>
          <p14:tracePt t="53256" x="9548813" y="3446463"/>
          <p14:tracePt t="53256" x="9551988" y="3462338"/>
          <p14:tracePt t="53256" x="9563100" y="3484563"/>
          <p14:tracePt t="53256" x="9571038" y="3492500"/>
          <p14:tracePt t="53256" x="9575800" y="3508375"/>
          <p14:tracePt t="53256" x="9586913" y="3524250"/>
          <p14:tracePt t="53256" x="9598025" y="3538538"/>
          <p14:tracePt t="53256" x="9610725" y="3562350"/>
          <p14:tracePt t="53256" x="9632950" y="3592513"/>
          <p14:tracePt t="53256" x="9640888" y="3608388"/>
          <p14:tracePt t="53256" x="9644063" y="3619500"/>
          <p14:tracePt t="53256" x="9656763" y="3635375"/>
          <p14:tracePt t="53256" x="9667875" y="3646488"/>
          <p14:tracePt t="53256" x="9671050" y="3662363"/>
          <p14:tracePt t="53256" x="9686925" y="3678238"/>
          <p14:tracePt t="53256" x="9691688" y="3689350"/>
          <p14:tracePt t="53256" x="9702800" y="3705225"/>
          <p14:tracePt t="53256" x="9718675" y="3727450"/>
          <p14:tracePt t="53256" x="9721850" y="3735388"/>
          <p14:tracePt t="53256" x="9729788" y="3751263"/>
          <p14:tracePt t="53256" x="9740900" y="3762375"/>
          <p14:tracePt t="53256" x="9756775" y="3786188"/>
          <p14:tracePt t="53256" x="9764713" y="3797300"/>
          <p14:tracePt t="53256" x="9780588" y="3813175"/>
          <p14:tracePt t="53256" x="9786938" y="3824288"/>
          <p14:tracePt t="53256" x="9794875" y="3840163"/>
          <p14:tracePt t="53256" x="9799638" y="3848100"/>
          <p14:tracePt t="53256" x="9807575" y="3859213"/>
          <p14:tracePt t="53256" x="9813925" y="3875088"/>
          <p14:tracePt t="53256" x="9821863" y="3878263"/>
          <p14:tracePt t="53256" x="9834563" y="3894138"/>
          <p14:tracePt t="53256" x="9837738" y="3902075"/>
          <p14:tracePt t="53256" x="9840913" y="3910013"/>
          <p14:tracePt t="53256" x="9853613" y="3921125"/>
          <p14:tracePt t="53256" x="9861550" y="3937000"/>
          <p14:tracePt t="53256" x="9867900" y="3948113"/>
          <p14:tracePt t="53256" x="9888538" y="3971925"/>
          <p14:tracePt t="53256" x="9891713" y="3975100"/>
          <p14:tracePt t="53256" x="9902825" y="3986213"/>
          <p14:tracePt t="53256" x="9907588" y="3994150"/>
          <p14:tracePt t="53256" x="9915525" y="4005263"/>
          <p14:tracePt t="53256" x="9921875" y="4013200"/>
          <p14:tracePt t="53256" x="9926638" y="4021138"/>
          <p14:tracePt t="53256" x="9929813" y="4025900"/>
          <p14:tracePt t="53256" x="9937750" y="4037013"/>
          <p14:tracePt t="53256" x="9942513" y="4040188"/>
          <p14:tracePt t="53256" x="9950450" y="4048125"/>
          <p14:tracePt t="53256" x="9956800" y="4059238"/>
          <p14:tracePt t="53256" x="9969500" y="4067175"/>
          <p14:tracePt t="53256" x="9980613" y="4079875"/>
          <p14:tracePt t="53256" x="9983788" y="4086225"/>
          <p14:tracePt t="53256" x="9988550" y="4090988"/>
          <p14:tracePt t="53256" x="9999663" y="4102100"/>
          <p14:tracePt t="53256" x="10004425" y="4106863"/>
          <p14:tracePt t="53256" x="10007600" y="4110038"/>
          <p14:tracePt t="53256" x="10010775" y="4114800"/>
          <p14:tracePt t="53256" x="10023475" y="4125913"/>
          <p14:tracePt t="53256" x="10026650" y="4129088"/>
          <p14:tracePt t="53256" x="10034588" y="4133850"/>
          <p14:tracePt t="53256" x="10037763" y="4137025"/>
          <p14:tracePt t="53256" x="10042525" y="4141788"/>
          <p14:tracePt t="53256" x="10045700" y="4144963"/>
          <p14:tracePt t="53256" x="10053638" y="4148138"/>
          <p14:tracePt t="53256" x="10064750" y="4156075"/>
          <p14:tracePt t="53256" x="10069513" y="4156075"/>
          <p14:tracePt t="53256" x="10072688" y="4160838"/>
          <p14:tracePt t="53256" x="10077450" y="4160838"/>
          <p14:tracePt t="53256" x="10080625" y="4160838"/>
          <p14:tracePt t="53256" x="10088563" y="4164013"/>
          <p14:tracePt t="53256" x="10091738" y="4164013"/>
          <p14:tracePt t="53256" x="10096500" y="4164013"/>
          <p14:tracePt t="53256" x="10099675" y="4164013"/>
          <p14:tracePt t="53256" x="10104438" y="4164013"/>
          <p14:tracePt t="53256" x="10107613" y="4164013"/>
          <p14:tracePt t="53256" x="10112375" y="4164013"/>
          <p14:tracePt t="53256" x="10118725" y="4164013"/>
          <p14:tracePt t="53256" x="10134600" y="4164013"/>
          <p14:tracePt t="53256" x="10139363" y="4164013"/>
          <p14:tracePt t="53256" x="10142538" y="4164013"/>
          <p14:tracePt t="53256" x="10150475" y="4164013"/>
          <p14:tracePt t="53256" x="10153650" y="4160838"/>
          <p14:tracePt t="53256" x="10158413" y="4160838"/>
          <p14:tracePt t="53256" x="10161588" y="4156075"/>
          <p14:tracePt t="53256" x="10166350" y="4152900"/>
          <p14:tracePt t="53256" x="10169525" y="4152900"/>
          <p14:tracePt t="53256" x="10174288" y="4148138"/>
          <p14:tracePt t="53256" x="10177463" y="4148138"/>
          <p14:tracePt t="53256" x="10180638" y="4144963"/>
          <p14:tracePt t="53256" x="10185400" y="4144963"/>
          <p14:tracePt t="53256" x="10193338" y="4141788"/>
          <p14:tracePt t="53256" x="10193338" y="4137025"/>
          <p14:tracePt t="53256" x="10201275" y="4133850"/>
          <p14:tracePt t="53256" x="10207625" y="4125913"/>
          <p14:tracePt t="53256" x="10212388" y="4121150"/>
          <p14:tracePt t="53256" x="10215563" y="4121150"/>
          <p14:tracePt t="53256" x="10220325" y="4117975"/>
          <p14:tracePt t="53256" x="10223500" y="4117975"/>
          <p14:tracePt t="53256" x="10228263" y="4114800"/>
          <p14:tracePt t="53256" x="10231438" y="4114800"/>
          <p14:tracePt t="53256" x="10234613" y="4106863"/>
          <p14:tracePt t="53256" x="10247313" y="4106863"/>
          <p14:tracePt t="53256" x="10247313" y="4102100"/>
          <p14:tracePt t="53256" x="10250488" y="4098925"/>
          <p14:tracePt t="53256" x="10250488" y="4094163"/>
          <p14:tracePt t="53256" x="10255250" y="4094163"/>
          <p14:tracePt t="53256" x="10255250" y="4090988"/>
          <p14:tracePt t="53256" x="10255250" y="4086225"/>
          <p14:tracePt t="53256" x="10255250" y="4083050"/>
          <p14:tracePt t="53256" x="10255250" y="4079875"/>
          <p14:tracePt t="53256" x="10255250" y="4075113"/>
          <p14:tracePt t="53256" x="10255250" y="4067175"/>
          <p14:tracePt t="53256" x="10250488" y="4067175"/>
          <p14:tracePt t="53256" x="10247313" y="4067175"/>
          <p14:tracePt t="53256" x="10247313" y="4064000"/>
          <p14:tracePt t="53256" x="10247313" y="4059238"/>
          <p14:tracePt t="53256" x="10247313" y="4056063"/>
          <p14:tracePt t="53256" x="10234613" y="4052888"/>
          <p14:tracePt t="53256" x="10231438" y="4052888"/>
          <p14:tracePt t="53256" x="10228263" y="4048125"/>
          <p14:tracePt t="53256" x="10228263" y="4044950"/>
          <p14:tracePt t="53256" x="10223500" y="4044950"/>
          <p14:tracePt t="53256" x="10223500" y="4040188"/>
          <p14:tracePt t="53256" x="10215563" y="4040188"/>
          <p14:tracePt t="53256" x="10212388" y="4037013"/>
          <p14:tracePt t="53256" x="10204450" y="4032250"/>
          <p14:tracePt t="53256" x="10201275" y="4032250"/>
          <p14:tracePt t="53256" x="10201275" y="4029075"/>
          <p14:tracePt t="53256" x="10196513" y="4029075"/>
          <p14:tracePt t="53256" x="10188575" y="4029075"/>
          <p14:tracePt t="53256" x="10185400" y="4029075"/>
          <p14:tracePt t="53256" x="10177463" y="4029075"/>
          <p14:tracePt t="53256" x="10174288" y="4025900"/>
          <p14:tracePt t="53256" x="10166350" y="4025900"/>
          <p14:tracePt t="53256" x="10166350" y="4021138"/>
          <p14:tracePt t="53256" x="10158413" y="4021138"/>
          <p14:tracePt t="53256" x="10153650" y="4021138"/>
          <p14:tracePt t="53256" x="10150475" y="4021138"/>
          <p14:tracePt t="53256" x="10145713" y="4017963"/>
          <p14:tracePt t="53256" x="10142538" y="4017963"/>
          <p14:tracePt t="53256" x="10134600" y="4013200"/>
          <p14:tracePt t="53256" x="10131425" y="4010025"/>
          <p14:tracePt t="53256" x="10123488" y="4010025"/>
          <p14:tracePt t="53256" x="10118725" y="4005263"/>
          <p14:tracePt t="53256" x="10115550" y="4002088"/>
          <p14:tracePt t="53256" x="10112375" y="3998913"/>
          <p14:tracePt t="53256" x="10107613" y="3998913"/>
          <p14:tracePt t="53256" x="10107613" y="3994150"/>
          <p14:tracePt t="53256" x="10104438" y="3994150"/>
          <p14:tracePt t="53256" x="10099675" y="3990975"/>
          <p14:tracePt t="53256" x="10096500" y="3990975"/>
          <p14:tracePt t="53256" x="10096500" y="3986213"/>
          <p14:tracePt t="53256" x="10091738" y="3986213"/>
          <p14:tracePt t="53256" x="10085388" y="3983038"/>
          <p14:tracePt t="53256" x="10085388" y="3978275"/>
          <p14:tracePt t="53256" x="10080625" y="3978275"/>
          <p14:tracePt t="53256" x="10077450" y="3978275"/>
          <p14:tracePt t="53256" x="10077450" y="3975100"/>
          <p14:tracePt t="53256" x="10072688" y="3975100"/>
          <p14:tracePt t="53256" x="10072688" y="3971925"/>
          <p14:tracePt t="53256" x="10072688" y="3967163"/>
          <p14:tracePt t="53256" x="10069513" y="3967163"/>
          <p14:tracePt t="53256" x="10064750" y="3963988"/>
          <p14:tracePt t="53256" x="10061575" y="3963988"/>
          <p14:tracePt t="53256" x="10061575" y="3959225"/>
          <p14:tracePt t="53256" x="10058400" y="3959225"/>
          <p14:tracePt t="53256" x="10058400" y="3956050"/>
          <p14:tracePt t="53256" x="10053638" y="3956050"/>
          <p14:tracePt t="53256" x="10053638" y="3951288"/>
          <p14:tracePt t="53256" x="10050463" y="3948113"/>
          <p14:tracePt t="53256" x="10050463" y="3944938"/>
          <p14:tracePt t="53256" x="10045700" y="3944938"/>
          <p14:tracePt t="53256" x="10042525" y="3944938"/>
          <p14:tracePt t="53256" x="10042525" y="3940175"/>
          <p14:tracePt t="53256" x="10037763" y="3937000"/>
          <p14:tracePt t="53256" x="10034588" y="3932238"/>
          <p14:tracePt t="53256" x="10034588" y="3929063"/>
          <p14:tracePt t="53256" x="10031413" y="3929063"/>
          <p14:tracePt t="53256" x="10031413" y="3924300"/>
          <p14:tracePt t="53256" x="10031413" y="3921125"/>
          <p14:tracePt t="53256" x="10026650" y="3921125"/>
          <p14:tracePt t="53256" x="10026650" y="3917950"/>
          <p14:tracePt t="53256" x="10023475" y="3913188"/>
          <p14:tracePt t="53256" x="10023475" y="3910013"/>
          <p14:tracePt t="53256" x="10018713" y="3910013"/>
          <p14:tracePt t="53256" x="10015538" y="3905250"/>
          <p14:tracePt t="53256" x="10010775" y="3905250"/>
          <p14:tracePt t="53256" x="10010775" y="3902075"/>
          <p14:tracePt t="53256" x="10007600" y="3902075"/>
          <p14:tracePt t="53256" x="10004425" y="3902075"/>
          <p14:tracePt t="53256" x="10004425" y="3905250"/>
          <p14:tracePt t="53256" x="10007600" y="3905250"/>
          <p14:tracePt t="53256" x="10010775" y="3905250"/>
          <p14:tracePt t="53256" x="10010775" y="3910013"/>
          <p14:tracePt t="53256" x="10015538" y="3910013"/>
          <p14:tracePt t="53256" x="10018713" y="3910013"/>
          <p14:tracePt t="53256" x="10023475" y="3910013"/>
          <p14:tracePt t="53256" x="10026650" y="3910013"/>
          <p14:tracePt t="53256" x="10031413" y="3910013"/>
          <p14:tracePt t="53256" x="10034588" y="3910013"/>
          <p14:tracePt t="53256" x="10034588" y="3913188"/>
          <p14:tracePt t="53256" x="10037763" y="3913188"/>
          <p14:tracePt t="53256" x="10042525" y="3913188"/>
          <p14:tracePt t="53256" x="10045700" y="3913188"/>
          <p14:tracePt t="53256" x="10050463" y="3913188"/>
          <p14:tracePt t="53256" x="10053638" y="3913188"/>
          <p14:tracePt t="53256" x="10058400" y="3913188"/>
          <p14:tracePt t="53256" x="10061575" y="3913188"/>
          <p14:tracePt t="53256" x="10064750" y="3913188"/>
          <p14:tracePt t="53256" x="10069513" y="3913188"/>
          <p14:tracePt t="53256" x="10072688" y="3913188"/>
          <p14:tracePt t="53256" x="10077450" y="3913188"/>
          <p14:tracePt t="53256" x="10080625" y="3913188"/>
          <p14:tracePt t="53256" x="10085388" y="3913188"/>
          <p14:tracePt t="53256" x="10088563" y="3913188"/>
          <p14:tracePt t="53256" x="10091738" y="3913188"/>
          <p14:tracePt t="53256" x="10096500" y="3913188"/>
          <p14:tracePt t="53256" x="10099675" y="3913188"/>
          <p14:tracePt t="53256" x="10104438" y="3913188"/>
          <p14:tracePt t="53256" x="10107613" y="3913188"/>
          <p14:tracePt t="53256" x="10107613" y="3917950"/>
          <p14:tracePt t="53256" x="10112375" y="3917950"/>
          <p14:tracePt t="53256" x="10115550" y="3917950"/>
          <p14:tracePt t="53256" x="10118725" y="3917950"/>
          <p14:tracePt t="53256" x="10123488" y="3917950"/>
          <p14:tracePt t="53256" x="10126663" y="3917950"/>
          <p14:tracePt t="53256" x="10131425" y="3917950"/>
          <p14:tracePt t="53256" x="10134600" y="3917950"/>
          <p14:tracePt t="53256" x="10139363" y="3917950"/>
          <p14:tracePt t="53256" x="10142538" y="3917950"/>
          <p14:tracePt t="53256" x="10145713" y="3917950"/>
          <p14:tracePt t="53256" x="10150475" y="3921125"/>
          <p14:tracePt t="53256" x="10153650" y="3921125"/>
          <p14:tracePt t="53256" x="10158413" y="3921125"/>
          <p14:tracePt t="53256" x="10161588" y="3921125"/>
          <p14:tracePt t="53256" x="10166350" y="3921125"/>
          <p14:tracePt t="53256" x="10169525" y="3921125"/>
          <p14:tracePt t="53256" x="10174288" y="3921125"/>
          <p14:tracePt t="53256" x="10169525" y="3921125"/>
          <p14:tracePt t="53256" x="10166350" y="3921125"/>
          <p14:tracePt t="53256" x="10161588" y="3921125"/>
          <p14:tracePt t="53256" x="10161588" y="3917950"/>
          <p14:tracePt t="53256" x="10158413" y="3917950"/>
          <p14:tracePt t="53256" x="10158413" y="3913188"/>
          <p14:tracePt t="53256" x="10153650" y="3913188"/>
          <p14:tracePt t="53256" x="10150475" y="3913188"/>
          <p14:tracePt t="53256" x="10145713" y="3910013"/>
          <p14:tracePt t="53256" x="10145713" y="3905250"/>
          <p14:tracePt t="53256" x="10142538" y="3905250"/>
          <p14:tracePt t="53256" x="10139363" y="3905250"/>
          <p14:tracePt t="53256" x="10134600" y="3905250"/>
          <p14:tracePt t="53256" x="10134600" y="3902075"/>
          <p14:tracePt t="53256" x="10131425" y="3902075"/>
          <p14:tracePt t="53256" x="10126663" y="3897313"/>
          <p14:tracePt t="53256" x="10123488" y="3897313"/>
          <p14:tracePt t="53256" x="10118725" y="3897313"/>
          <p14:tracePt t="53256" x="10118725" y="3894138"/>
          <p14:tracePt t="53256" x="10115550" y="3894138"/>
          <p14:tracePt t="53256" x="10112375" y="3894138"/>
          <p14:tracePt t="53256" x="10112375" y="3890963"/>
          <p14:tracePt t="53256" x="10107613" y="3890963"/>
          <p14:tracePt t="53256" x="10104438" y="3890963"/>
          <p14:tracePt t="53256" x="10104438" y="3886200"/>
          <p14:tracePt t="53256" x="10099675" y="3886200"/>
          <p14:tracePt t="53256" x="10096500" y="3883025"/>
          <p14:tracePt t="53256" x="10091738" y="3883025"/>
          <p14:tracePt t="53256" x="10088563" y="3878263"/>
          <p14:tracePt t="53256" x="10085388" y="3878263"/>
          <p14:tracePt t="53256" x="10080625" y="3875088"/>
          <p14:tracePt t="53256" x="10077450" y="3875088"/>
          <p14:tracePt t="53256" x="10072688" y="3875088"/>
          <p14:tracePt t="53256" x="10072688" y="3870325"/>
          <p14:tracePt t="53256" x="10069513" y="3870325"/>
          <p14:tracePt t="53256" x="10064750" y="3867150"/>
          <p14:tracePt t="53256" x="10061575" y="3867150"/>
          <p14:tracePt t="53256" x="10058400" y="3867150"/>
          <p14:tracePt t="53256" x="10058400" y="3862388"/>
          <p14:tracePt t="53256" x="10053638" y="3862388"/>
          <p14:tracePt t="53256" x="10053638" y="3859213"/>
          <p14:tracePt t="53256" x="10050463" y="3859213"/>
          <p14:tracePt t="53256" x="10045700" y="3859213"/>
          <p14:tracePt t="53256" x="10045700" y="3856038"/>
          <p14:tracePt t="53256" x="10042525" y="3856038"/>
          <p14:tracePt t="53256" x="10037763" y="3856038"/>
          <p14:tracePt t="53256" x="10037763" y="3851275"/>
          <p14:tracePt t="53256" x="10034588" y="3851275"/>
          <p14:tracePt t="53256" x="10031413" y="3851275"/>
          <p14:tracePt t="53256" x="10026650" y="3848100"/>
          <p14:tracePt t="53256" x="10023475" y="3848100"/>
          <p14:tracePt t="53256" x="10018713" y="3843338"/>
          <p14:tracePt t="53256" x="10015538" y="3843338"/>
          <p14:tracePt t="53256" x="10010775" y="3840163"/>
          <p14:tracePt t="53256" x="10007600" y="3840163"/>
          <p14:tracePt t="53256" x="10004425" y="3840163"/>
          <p14:tracePt t="53256" x="9999663" y="3835400"/>
          <p14:tracePt t="53256" x="9996488" y="3835400"/>
          <p14:tracePt t="53256" x="9996488" y="3832225"/>
          <p14:tracePt t="53256" x="9991725" y="3832225"/>
          <p14:tracePt t="53256" x="9988550" y="3829050"/>
          <p14:tracePt t="53256" x="9983788" y="3829050"/>
          <p14:tracePt t="53256" x="9980613" y="3829050"/>
          <p14:tracePt t="53256" x="9977438" y="3829050"/>
          <p14:tracePt t="53256" x="9972675" y="3824288"/>
          <p14:tracePt t="53256" x="9969500" y="3824288"/>
          <p14:tracePt t="53256" x="9964738" y="3824288"/>
          <p14:tracePt t="53256" x="9961563" y="3821113"/>
          <p14:tracePt t="53256" x="9956800" y="3821113"/>
          <p14:tracePt t="53256" x="9953625" y="3821113"/>
          <p14:tracePt t="53256" x="9956800" y="3821113"/>
          <p14:tracePt t="53256" x="9956800" y="3824288"/>
          <p14:tracePt t="53256" x="9956800" y="3829050"/>
          <p14:tracePt t="53256" x="9961563" y="3829050"/>
          <p14:tracePt t="53256" x="9961563" y="3832225"/>
          <p14:tracePt t="53256" x="9964738" y="3835400"/>
          <p14:tracePt t="53256" x="9964738" y="3840163"/>
          <p14:tracePt t="53256" x="9969500" y="3843338"/>
          <p14:tracePt t="53256" x="9969500" y="3848100"/>
          <p14:tracePt t="53256" x="9972675" y="3851275"/>
          <p14:tracePt t="53256" x="9977438" y="3856038"/>
          <p14:tracePt t="53256" x="9977438" y="3859213"/>
          <p14:tracePt t="53256" x="9980613" y="3859213"/>
          <p14:tracePt t="53256" x="9980613" y="3862388"/>
          <p14:tracePt t="53256" x="9983788" y="3867150"/>
          <p14:tracePt t="53256" x="9983788" y="3870325"/>
          <p14:tracePt t="53256" x="9983788" y="3875088"/>
          <p14:tracePt t="53256" x="9988550" y="3875088"/>
          <p14:tracePt t="53256" x="9988550" y="3878263"/>
          <p14:tracePt t="53256" x="9991725" y="3878263"/>
          <p14:tracePt t="53256" x="9991725" y="3883025"/>
          <p14:tracePt t="53256" x="9991725" y="3886200"/>
          <p14:tracePt t="53256" x="9996488" y="3886200"/>
          <p14:tracePt t="53256" x="9996488" y="3890963"/>
          <p14:tracePt t="53256" x="9999663" y="3894138"/>
          <p14:tracePt t="53256" x="9999663" y="3897313"/>
          <p14:tracePt t="53256" x="10004425" y="3897313"/>
          <p14:tracePt t="53256" x="10004425" y="3902075"/>
          <p14:tracePt t="53256" x="10007600" y="3905250"/>
          <p14:tracePt t="53256" x="10010775" y="3913188"/>
          <p14:tracePt t="53256" x="10015538" y="3917950"/>
          <p14:tracePt t="53256" x="10018713" y="3921125"/>
          <p14:tracePt t="53256" x="10018713" y="3924300"/>
          <p14:tracePt t="53256" x="10023475" y="3929063"/>
          <p14:tracePt t="53256" x="10026650" y="3932238"/>
          <p14:tracePt t="53256" x="10031413" y="3940175"/>
          <p14:tracePt t="53256" x="10034588" y="3944938"/>
          <p14:tracePt t="53256" x="10037763" y="3948113"/>
          <p14:tracePt t="53256" x="10037763" y="3956050"/>
          <p14:tracePt t="53256" x="10045700" y="3959225"/>
          <p14:tracePt t="53256" x="10050463" y="3963988"/>
          <p14:tracePt t="53256" x="10050463" y="3967163"/>
          <p14:tracePt t="53256" x="10064750" y="3983038"/>
          <p14:tracePt t="53256" x="10069513" y="3990975"/>
          <p14:tracePt t="53256" x="10077450" y="4002088"/>
          <p14:tracePt t="53256" x="10080625" y="4005263"/>
          <p14:tracePt t="53256" x="10085388" y="4013200"/>
          <p14:tracePt t="53256" x="10096500" y="4025900"/>
          <p14:tracePt t="53256" x="10099675" y="4032250"/>
          <p14:tracePt t="53256" x="10107613" y="4040188"/>
          <p14:tracePt t="53256" x="10112375" y="4048125"/>
          <p14:tracePt t="53256" x="10118725" y="4056063"/>
          <p14:tracePt t="53256" x="10126663" y="4067175"/>
          <p14:tracePt t="53256" x="10131425" y="4075113"/>
          <p14:tracePt t="53256" x="10142538" y="4090988"/>
          <p14:tracePt t="53256" x="10150475" y="4094163"/>
          <p14:tracePt t="53256" x="10153650" y="4106863"/>
          <p14:tracePt t="53256" x="10166350" y="4121150"/>
          <p14:tracePt t="53256" x="10180638" y="4141788"/>
          <p14:tracePt t="53256" x="10188575" y="4148138"/>
          <p14:tracePt t="53256" x="10207625" y="4171950"/>
          <p14:tracePt t="53256" x="10223500" y="4198938"/>
          <p14:tracePt t="53256" x="10234613" y="4206875"/>
          <p14:tracePt t="53256" x="10242550" y="4222750"/>
          <p14:tracePt t="53256" x="10255250" y="4233863"/>
          <p14:tracePt t="53256" x="10261600" y="4249738"/>
          <p14:tracePt t="53256" x="10274300" y="4264025"/>
          <p14:tracePt t="53256" x="10282238" y="4271963"/>
          <p14:tracePt t="53256" x="10293350" y="4283075"/>
          <p14:tracePt t="53256" x="10304463" y="4295775"/>
          <p14:tracePt t="53256" x="10312400" y="4306888"/>
          <p14:tracePt t="53256" x="10323513" y="4322763"/>
          <p14:tracePt t="53256" x="10342563" y="4341813"/>
          <p14:tracePt t="53256" x="10377488" y="4376738"/>
          <p14:tracePt t="53256" x="10404475" y="4414838"/>
          <p14:tracePt t="53256" x="10431463" y="4446588"/>
          <p14:tracePt t="53256" x="10436225" y="4452938"/>
          <p14:tracePt t="53256" x="10452100" y="4465638"/>
          <p14:tracePt t="53256" x="10471150" y="4484688"/>
          <p14:tracePt t="53256" x="10482263" y="4495800"/>
          <p14:tracePt t="53256" x="10506075" y="4519613"/>
          <p14:tracePt t="53256" x="10517188" y="4527550"/>
          <p14:tracePt t="53256" x="10520363" y="4533900"/>
          <p14:tracePt t="53256" x="10544175" y="4557713"/>
          <p14:tracePt t="53256" x="10555288" y="4565650"/>
          <p14:tracePt t="53256" x="10563225" y="4576763"/>
          <p14:tracePt t="53256" x="10574338" y="4584700"/>
          <p14:tracePt t="53256" x="10582275" y="4595813"/>
          <p14:tracePt t="53256" x="10594975" y="4600575"/>
          <p14:tracePt t="53256" x="10601325" y="4608513"/>
          <p14:tracePt t="53256" x="10606088" y="4619625"/>
          <p14:tracePt t="53256" x="10617200" y="4627563"/>
          <p14:tracePt t="53256" x="10625138" y="4630738"/>
          <p14:tracePt t="53256" x="10636250" y="4638675"/>
          <p14:tracePt t="53256" x="10644188" y="4646613"/>
          <p14:tracePt t="53256" x="10648950" y="4649788"/>
          <p14:tracePt t="53256" x="10655300" y="4654550"/>
          <p14:tracePt t="53256" x="10668000" y="4665663"/>
          <p14:tracePt t="53256" x="10687050" y="4673600"/>
          <p14:tracePt t="53256" x="10698163" y="4684713"/>
          <p14:tracePt t="53256" x="10702925" y="4684713"/>
          <p14:tracePt t="53256" x="10709275" y="4697413"/>
          <p14:tracePt t="53256" x="10721975" y="4700588"/>
          <p14:tracePt t="53256" x="10721975" y="4703763"/>
          <p14:tracePt t="53256" x="10733088" y="4708525"/>
          <p14:tracePt t="53256" x="10736263" y="4711700"/>
          <p14:tracePt t="53256" x="10744200" y="4716463"/>
          <p14:tracePt t="53256" x="10748963" y="4716463"/>
          <p14:tracePt t="53256" x="10752138" y="4724400"/>
          <p14:tracePt t="53256" x="10763250" y="4727575"/>
          <p14:tracePt t="53256" x="10768013" y="4727575"/>
          <p14:tracePt t="53256" x="10775950" y="4730750"/>
          <p14:tracePt t="53256" x="10779125" y="4735513"/>
          <p14:tracePt t="53256" x="10790238" y="4746625"/>
          <p14:tracePt t="53256" x="10798175" y="4751388"/>
          <p14:tracePt t="53256" x="10806113" y="4754563"/>
          <p14:tracePt t="53256" x="10810875" y="4754563"/>
          <p14:tracePt t="53256" x="10818813" y="4759325"/>
          <p14:tracePt t="53256" x="10821988" y="4759325"/>
          <p14:tracePt t="53256" x="10825163" y="4762500"/>
          <p14:tracePt t="53256" x="10829925" y="4765675"/>
          <p14:tracePt t="53256" x="10833100" y="4770438"/>
          <p14:tracePt t="53256" x="10837863" y="4770438"/>
          <p14:tracePt t="53256" x="10848975" y="4773613"/>
          <p14:tracePt t="53256" x="10852150" y="4778375"/>
          <p14:tracePt t="53256" x="10856913" y="4781550"/>
          <p14:tracePt t="53256" x="10860088" y="4781550"/>
          <p14:tracePt t="53256" x="10868025" y="4786313"/>
          <p14:tracePt t="53256" x="10872788" y="4789488"/>
          <p14:tracePt t="53256" x="10875963" y="4792663"/>
          <p14:tracePt t="53256" x="10879138" y="4792663"/>
          <p14:tracePt t="53256" x="10879138" y="4797425"/>
          <p14:tracePt t="53256" x="10883900" y="4800600"/>
          <p14:tracePt t="53256" x="10887075" y="4800600"/>
          <p14:tracePt t="53256" x="10891838" y="4805363"/>
          <p14:tracePt t="53256" x="10891838" y="4808538"/>
          <p14:tracePt t="53256" x="10895013" y="4808538"/>
          <p14:tracePt t="53256" x="10895013" y="4813300"/>
          <p14:tracePt t="53256" x="10899775" y="4813300"/>
          <p14:tracePt t="53256" x="10899775" y="4816475"/>
          <p14:tracePt t="53256" x="10902950" y="4819650"/>
          <p14:tracePt t="53256" x="10906125" y="4824413"/>
          <p14:tracePt t="53256" x="10906125" y="4827588"/>
          <p14:tracePt t="53256" x="10910888" y="4827588"/>
          <p14:tracePt t="53256" x="10910888" y="4832350"/>
          <p14:tracePt t="53256" x="10910888" y="4835525"/>
          <p14:tracePt t="53256" x="10914063" y="4835525"/>
          <p14:tracePt t="53256" x="10914063" y="4840288"/>
          <p14:tracePt t="53256" x="10914063" y="4843463"/>
          <p14:tracePt t="53256" x="10918825" y="4843463"/>
          <p14:tracePt t="53256" x="10918825" y="4846638"/>
          <p14:tracePt t="53256" x="10918825" y="4851400"/>
          <p14:tracePt t="53256" x="10922000" y="4851400"/>
          <p14:tracePt t="53256" x="10922000" y="4854575"/>
          <p14:tracePt t="53256" x="10922000" y="4859338"/>
          <p14:tracePt t="53256" x="10922000" y="4862513"/>
          <p14:tracePt t="53256" x="10922000" y="4867275"/>
          <p14:tracePt t="53256" x="10918825" y="4867275"/>
          <p14:tracePt t="53256" x="10918825" y="4870450"/>
          <p14:tracePt t="53256" x="10914063" y="4870450"/>
          <p14:tracePt t="53256" x="10906125" y="4870450"/>
          <p14:tracePt t="53256" x="10906125" y="4862513"/>
          <p14:tracePt t="53256" x="10899775" y="4859338"/>
          <p14:tracePt t="53256" x="10895013" y="4854575"/>
          <p14:tracePt t="53256" x="10891838" y="4851400"/>
          <p14:tracePt t="53256" x="10883900" y="4843463"/>
          <p14:tracePt t="53256" x="10879138" y="4840288"/>
          <p14:tracePt t="53256" x="10875963" y="4835525"/>
          <p14:tracePt t="53256" x="10868025" y="4827588"/>
          <p14:tracePt t="53256" x="10864850" y="4824413"/>
          <p14:tracePt t="53256" x="10864850" y="4819650"/>
          <p14:tracePt t="53256" x="10860088" y="4819650"/>
          <p14:tracePt t="53256" x="10860088" y="4816475"/>
          <p14:tracePt t="53256" x="10856913" y="4816475"/>
          <p14:tracePt t="53256" x="10852150" y="4813300"/>
          <p14:tracePt t="53256" x="10848975" y="4808538"/>
          <p14:tracePt t="53256" x="10845800" y="4808538"/>
          <p14:tracePt t="53256" x="10841038" y="4808538"/>
          <p14:tracePt t="53256" x="10837863" y="4800600"/>
          <p14:tracePt t="53256" x="10833100" y="4800600"/>
          <p14:tracePt t="53256" x="10829925" y="4797425"/>
          <p14:tracePt t="53256" x="10825163" y="4792663"/>
          <p14:tracePt t="53256" x="10821988" y="4792663"/>
          <p14:tracePt t="53256" x="10818813" y="4789488"/>
          <p14:tracePt t="53256" x="10814050" y="4789488"/>
          <p14:tracePt t="53256" x="10810875" y="4786313"/>
          <p14:tracePt t="53256" x="10806113" y="4781550"/>
          <p14:tracePt t="53256" x="10798175" y="4778375"/>
          <p14:tracePt t="53256" x="10787063" y="4773613"/>
          <p14:tracePt t="53256" x="10783888" y="4773613"/>
          <p14:tracePt t="53256" x="10779125" y="4770438"/>
          <p14:tracePt t="53256" x="10775950" y="4770438"/>
          <p14:tracePt t="53256" x="10771188" y="4765675"/>
          <p14:tracePt t="53256" x="10768013" y="4762500"/>
          <p14:tracePt t="53256" x="10760075" y="4759325"/>
          <p14:tracePt t="53256" x="10756900" y="4759325"/>
          <p14:tracePt t="53256" x="10752138" y="4754563"/>
          <p14:tracePt t="53256" x="10744200" y="4754563"/>
          <p14:tracePt t="53256" x="10744200" y="4751388"/>
          <p14:tracePt t="53256" x="10741025" y="4751388"/>
          <p14:tracePt t="53256" x="10736263" y="4746625"/>
          <p14:tracePt t="53256" x="10733088" y="4746625"/>
          <p14:tracePt t="53256" x="10733088" y="4743450"/>
          <p14:tracePt t="53256" x="10725150" y="4743450"/>
          <p14:tracePt t="53256" x="10725150" y="4738688"/>
          <p14:tracePt t="53256" x="10721975" y="4738688"/>
          <p14:tracePt t="53256" x="10714038" y="4738688"/>
          <p14:tracePt t="53256" x="10714038" y="4735513"/>
          <p14:tracePt t="53256" x="10706100" y="4735513"/>
          <p14:tracePt t="53256" x="10702925" y="4735513"/>
          <p14:tracePt t="53256" x="10702925" y="4730750"/>
          <p14:tracePt t="53256" x="10698163" y="4730750"/>
          <p14:tracePt t="53256" x="10694988" y="4730750"/>
          <p14:tracePt t="53256" x="10694988" y="4727575"/>
          <p14:tracePt t="53256" x="10690225" y="4727575"/>
          <p14:tracePt t="53256" x="10687050" y="4727575"/>
          <p14:tracePt t="53256" x="10687050" y="4724400"/>
          <p14:tracePt t="53256" x="10682288" y="4724400"/>
          <p14:tracePt t="53256" x="10682288" y="4719638"/>
          <p14:tracePt t="53256" x="10682288" y="4716463"/>
          <p14:tracePt t="53256" x="10682288" y="4711700"/>
          <p14:tracePt t="53256" x="10687050" y="4711700"/>
          <p14:tracePt t="53256" x="10687050" y="4708525"/>
          <p14:tracePt t="53256" x="10690225" y="4708525"/>
          <p14:tracePt t="53256" x="10690225" y="4703763"/>
          <p14:tracePt t="53256" x="10694988" y="4703763"/>
          <p14:tracePt t="53256" x="10694988" y="4700588"/>
          <p14:tracePt t="53256" x="10698163" y="4697413"/>
          <p14:tracePt t="53256" x="10702925" y="4697413"/>
          <p14:tracePt t="53256" x="10706100" y="4692650"/>
          <p14:tracePt t="53256" x="10709275" y="4692650"/>
          <p14:tracePt t="53256" x="10709275" y="4689475"/>
          <p14:tracePt t="53256" x="10714038" y="4689475"/>
          <p14:tracePt t="53256" x="10717213" y="4684713"/>
          <p14:tracePt t="53256" x="10721975" y="4684713"/>
          <p14:tracePt t="53256" x="10725150" y="4684713"/>
          <p14:tracePt t="53256" x="10725150" y="4681538"/>
          <p14:tracePt t="53256" x="10729913" y="4681538"/>
          <p14:tracePt t="53256" x="10733088" y="4676775"/>
          <p14:tracePt t="53256" x="10736263" y="4676775"/>
          <p14:tracePt t="53256" x="10741025" y="4676775"/>
          <p14:tracePt t="53256" x="10748963" y="4673600"/>
          <p14:tracePt t="53256" x="10752138" y="4673600"/>
          <p14:tracePt t="53256" x="10756900" y="4673600"/>
          <p14:tracePt t="53256" x="10760075" y="4673600"/>
          <p14:tracePt t="53256" x="10760075" y="4670425"/>
          <p14:tracePt t="53256" x="10763250" y="4670425"/>
          <p14:tracePt t="53256" x="10763250" y="4673600"/>
          <p14:tracePt t="53256" x="10768013" y="4673600"/>
          <p14:tracePt t="53256" x="10768013" y="4676775"/>
          <p14:tracePt t="53256" x="10771188" y="4676775"/>
          <p14:tracePt t="53256" x="10768013" y="4676775"/>
          <p14:tracePt t="53256" x="10763250" y="4673600"/>
          <p14:tracePt t="53256" x="10760075" y="4673600"/>
          <p14:tracePt t="53256" x="10760075" y="4670425"/>
          <p14:tracePt t="53256" x="10756900" y="4670425"/>
          <p14:tracePt t="53256" x="10756900" y="4665663"/>
          <p14:tracePt t="53256" x="10752138" y="4665663"/>
          <p14:tracePt t="53256" x="10748963" y="4665663"/>
          <p14:tracePt t="53256" x="10744200" y="4662488"/>
          <p14:tracePt t="53256" x="10741025" y="4662488"/>
          <p14:tracePt t="53256" x="10736263" y="4662488"/>
          <p14:tracePt t="53256" x="10733088" y="4662488"/>
          <p14:tracePt t="53256" x="10729913" y="4657725"/>
          <p14:tracePt t="53256" x="10725150" y="4657725"/>
          <p14:tracePt t="53256" x="10721975" y="4657725"/>
          <p14:tracePt t="53256" x="10721975" y="4654550"/>
          <p14:tracePt t="53256" x="10714038" y="4654550"/>
          <p14:tracePt t="53256" x="10709275" y="4654550"/>
          <p14:tracePt t="53256" x="10706100" y="4654550"/>
          <p14:tracePt t="53256" x="10706100" y="4649788"/>
          <p14:tracePt t="53256" x="10702925" y="4649788"/>
          <p14:tracePt t="53256" x="10698163" y="4649788"/>
          <p14:tracePt t="53256" x="10694988" y="4646613"/>
          <p14:tracePt t="53256" x="10690225" y="4646613"/>
          <p14:tracePt t="53256" x="10687050" y="4646613"/>
          <p14:tracePt t="53256" x="10687050" y="4643438"/>
          <p14:tracePt t="53256" x="10682288" y="4643438"/>
          <p14:tracePt t="53256" x="10679113" y="4643438"/>
          <p14:tracePt t="53256" x="10675938" y="4638675"/>
          <p14:tracePt t="53256" x="10671175" y="4638675"/>
          <p14:tracePt t="53256" x="10668000" y="4635500"/>
          <p14:tracePt t="53256" x="10663238" y="4635500"/>
          <p14:tracePt t="53256" x="10660063" y="4635500"/>
          <p14:tracePt t="53256" x="10660063" y="4630738"/>
          <p14:tracePt t="53256" x="10655300" y="4630738"/>
          <p14:tracePt t="53256" x="10655300" y="4627563"/>
          <p14:tracePt t="53256" x="10652125" y="4627563"/>
          <p14:tracePt t="53256" x="10648950" y="4622800"/>
          <p14:tracePt t="53256" x="10644188" y="4619625"/>
          <p14:tracePt t="53256" x="10641013" y="4616450"/>
          <p14:tracePt t="53256" x="10641013" y="4611688"/>
          <p14:tracePt t="53256" x="10636250" y="4611688"/>
          <p14:tracePt t="53256" x="10636250" y="4608513"/>
          <p14:tracePt t="53256" x="10633075" y="4608513"/>
          <p14:tracePt t="53256" x="10633075" y="4603750"/>
          <p14:tracePt t="53256" x="10633075" y="4600575"/>
          <p14:tracePt t="53256" x="10628313" y="4595813"/>
          <p14:tracePt t="53256" x="10625138" y="4592638"/>
          <p14:tracePt t="53256" x="10625138" y="4589463"/>
          <p14:tracePt t="53256" x="10625138" y="4584700"/>
          <p14:tracePt t="53256" x="10621963" y="4584700"/>
          <p14:tracePt t="53256" x="10621963" y="4581525"/>
          <p14:tracePt t="53256" x="10621963" y="4576763"/>
          <p14:tracePt t="53256" x="10621963" y="4573588"/>
          <p14:tracePt t="53256" x="10617200" y="4568825"/>
          <p14:tracePt t="53256" x="10617200" y="4565650"/>
          <p14:tracePt t="53256" x="10617200" y="4562475"/>
          <p14:tracePt t="53256" x="10617200" y="4557713"/>
          <p14:tracePt t="53256" x="10617200" y="4554538"/>
          <p14:tracePt t="53256" x="10617200" y="4549775"/>
          <p14:tracePt t="53256" x="10617200" y="4546600"/>
          <p14:tracePt t="53256" x="10617200" y="4541838"/>
          <p14:tracePt t="53256" x="10617200" y="4538663"/>
          <p14:tracePt t="53256" x="10617200" y="4533900"/>
          <p14:tracePt t="53256" x="10621963" y="4530725"/>
          <p14:tracePt t="53256" x="10625138" y="4527550"/>
          <p14:tracePt t="53256" x="10625138" y="4522788"/>
          <p14:tracePt t="53256" x="10628313" y="4522788"/>
          <p14:tracePt t="53256" x="10633075" y="4519613"/>
          <p14:tracePt t="53256" x="10636250" y="4514850"/>
          <p14:tracePt t="53256" x="10641013" y="4511675"/>
          <p14:tracePt t="53256" x="10641013" y="4506913"/>
          <p14:tracePt t="53256" x="10644188" y="4506913"/>
          <p14:tracePt t="53256" x="10648950" y="4506913"/>
          <p14:tracePt t="53256" x="10648950" y="4503738"/>
          <p14:tracePt t="53256" x="10652125" y="4503738"/>
          <p14:tracePt t="53256" x="10652125" y="4500563"/>
          <p14:tracePt t="53256" x="10655300" y="4500563"/>
          <p14:tracePt t="53256" x="10655300" y="4495800"/>
          <p14:tracePt t="53256" x="10660063" y="4495800"/>
          <p14:tracePt t="53256" x="10660063" y="4492625"/>
          <p14:tracePt t="53256" x="10663238" y="4492625"/>
          <p14:tracePt t="53256" x="10663238" y="4487863"/>
          <p14:tracePt t="53256" x="10663238" y="4484688"/>
          <p14:tracePt t="53256" x="10668000" y="4484688"/>
          <p14:tracePt t="53256" x="10668000" y="4479925"/>
          <p14:tracePt t="53256" x="10671175" y="4479925"/>
          <p14:tracePt t="53256" x="10671175" y="4484688"/>
          <p14:tracePt t="53256" x="10675938" y="4484688"/>
          <p14:tracePt t="53256" x="10675938" y="4487863"/>
          <p14:tracePt t="53256" x="10679113" y="4487863"/>
          <p14:tracePt t="53256" x="10679113" y="4492625"/>
          <p14:tracePt t="53256" x="10682288" y="4495800"/>
          <p14:tracePt t="53256" x="10687050" y="4500563"/>
          <p14:tracePt t="53256" x="10690225" y="4503738"/>
          <p14:tracePt t="53256" x="10690225" y="4506913"/>
          <p14:tracePt t="53256" x="10694988" y="4511675"/>
          <p14:tracePt t="53256" x="10698163" y="4514850"/>
          <p14:tracePt t="53256" x="10702925" y="4514850"/>
          <p14:tracePt t="53256" x="10706100" y="4522788"/>
          <p14:tracePt t="53256" x="10714038" y="4527550"/>
          <p14:tracePt t="53256" x="10714038" y="4530725"/>
          <p14:tracePt t="53256" x="10717213" y="4533900"/>
          <p14:tracePt t="53256" x="10721975" y="4538663"/>
          <p14:tracePt t="53256" x="10725150" y="4541838"/>
          <p14:tracePt t="53256" x="10733088" y="4546600"/>
          <p14:tracePt t="53256" x="10736263" y="4549775"/>
          <p14:tracePt t="53256" x="10741025" y="4554538"/>
          <p14:tracePt t="53256" x="10744200" y="4557713"/>
          <p14:tracePt t="53256" x="10748963" y="4568825"/>
          <p14:tracePt t="53256" x="10760075" y="4573588"/>
          <p14:tracePt t="53256" x="10768013" y="4576763"/>
          <p14:tracePt t="53256" x="10779125" y="4581525"/>
          <p14:tracePt t="53256" x="10787063" y="4589463"/>
          <p14:tracePt t="53256" x="10790238" y="4592638"/>
          <p14:tracePt t="53256" x="10798175" y="4595813"/>
          <p14:tracePt t="53256" x="10806113" y="4603750"/>
          <p14:tracePt t="53256" x="10814050" y="4608513"/>
          <p14:tracePt t="53256" x="10818813" y="4611688"/>
          <p14:tracePt t="53256" x="10821988" y="4616450"/>
          <p14:tracePt t="53256" x="10829925" y="4619625"/>
          <p14:tracePt t="53256" x="10833100" y="4622800"/>
          <p14:tracePt t="53256" x="10837863" y="4622800"/>
          <p14:tracePt t="53256" x="10841038" y="4627563"/>
          <p14:tracePt t="53256" x="10848975" y="4627563"/>
          <p14:tracePt t="53256" x="10852150" y="4630738"/>
          <p14:tracePt t="53256" x="10856913" y="4630738"/>
          <p14:tracePt t="53256" x="10864850" y="4635500"/>
          <p14:tracePt t="53256" x="10872788" y="4635500"/>
          <p14:tracePt t="53256" x="10875963" y="4638675"/>
          <p14:tracePt t="53256" x="10879138" y="4638675"/>
          <p14:tracePt t="53256" x="10891838" y="4638675"/>
          <p14:tracePt t="53256" x="10899775" y="4638675"/>
          <p14:tracePt t="53256" x="10902950" y="4638675"/>
          <p14:tracePt t="53256" x="10906125" y="4638675"/>
          <p14:tracePt t="53256" x="10910888" y="4638675"/>
          <p14:tracePt t="53256" x="10914063" y="4643438"/>
          <p14:tracePt t="53256" x="10918825" y="4643438"/>
          <p14:tracePt t="53256" x="10922000" y="4643438"/>
          <p14:tracePt t="53256" x="10926763" y="4643438"/>
          <p14:tracePt t="53256" x="10929938" y="4643438"/>
          <p14:tracePt t="53256" x="10933113" y="4643438"/>
          <p14:tracePt t="53256" x="10941050" y="4643438"/>
          <p14:tracePt t="53256" x="10945813" y="4643438"/>
          <p14:tracePt t="53256" x="10956925" y="4643438"/>
          <p14:tracePt t="53256" x="10960100" y="4643438"/>
          <p14:tracePt t="53256" x="10964863" y="4638675"/>
          <p14:tracePt t="53256" x="10972800" y="4638675"/>
          <p14:tracePt t="53256" x="10972800" y="4635500"/>
          <p14:tracePt t="53256" x="10975975" y="4635500"/>
          <p14:tracePt t="53256" x="10980738" y="4635500"/>
          <p14:tracePt t="53256" x="10983913" y="4630738"/>
          <p14:tracePt t="53256" x="10987088" y="4630738"/>
          <p14:tracePt t="53256" x="10991850" y="4627563"/>
          <p14:tracePt t="53256" x="10995025" y="4627563"/>
          <p14:tracePt t="53256" x="10995025" y="4622800"/>
          <p14:tracePt t="53256" x="10999788" y="4622800"/>
          <p14:tracePt t="53256" x="11002963" y="4619625"/>
          <p14:tracePt t="53256" x="11007725" y="4616450"/>
          <p14:tracePt t="53256" x="11010900" y="4616450"/>
          <p14:tracePt t="53256" x="11010900" y="4611688"/>
          <p14:tracePt t="53256" x="11010900" y="4608513"/>
          <p14:tracePt t="53256" x="11010900" y="4603750"/>
          <p14:tracePt t="53256" x="11007725" y="4603750"/>
          <p14:tracePt t="53256" x="11007725" y="4600575"/>
          <p14:tracePt t="53256" x="11002963" y="4600575"/>
          <p14:tracePt t="53256" x="10999788" y="4600575"/>
          <p14:tracePt t="53256" x="10995025" y="4600575"/>
          <p14:tracePt t="53256" x="10991850" y="4600575"/>
          <p14:tracePt t="53256" x="10987088" y="4600575"/>
          <p14:tracePt t="53256" x="10983913" y="4600575"/>
          <p14:tracePt t="53256" x="10983913" y="4595813"/>
          <p14:tracePt t="53256" x="10980738" y="4595813"/>
          <p14:tracePt t="53256" x="10975975" y="4595813"/>
          <p14:tracePt t="53256" x="10972800" y="4595813"/>
          <p14:tracePt t="53256" x="10968038" y="4595813"/>
          <p14:tracePt t="53256" x="10964863" y="4595813"/>
          <p14:tracePt t="53256" x="10960100" y="4595813"/>
          <p14:tracePt t="53256" x="10956925" y="4595813"/>
          <p14:tracePt t="53256" x="10953750" y="4595813"/>
          <p14:tracePt t="53256" x="10953750" y="4600575"/>
          <p14:tracePt t="53256" x="10948988" y="4600575"/>
          <p14:tracePt t="53256" x="10945813" y="4600575"/>
          <p14:tracePt t="53256" x="10941050" y="4600575"/>
          <p14:tracePt t="53256" x="10937875" y="4600575"/>
          <p14:tracePt t="53256" x="10933113" y="4600575"/>
          <p14:tracePt t="53256" x="10929938" y="4600575"/>
          <p14:tracePt t="53256" x="10926763" y="4600575"/>
          <p14:tracePt t="53256" x="10918825" y="4600575"/>
          <p14:tracePt t="53256" x="10914063" y="4600575"/>
          <p14:tracePt t="53256" x="10910888" y="4600575"/>
          <p14:tracePt t="53256" x="10906125" y="4600575"/>
          <p14:tracePt t="53256" x="10902950" y="4600575"/>
          <p14:tracePt t="53256" x="10891838" y="4600575"/>
          <p14:tracePt t="53256" x="10887075" y="4600575"/>
          <p14:tracePt t="53256" x="10883900" y="4600575"/>
          <p14:tracePt t="53256" x="10879138" y="4600575"/>
          <p14:tracePt t="53256" x="10868025" y="4600575"/>
          <p14:tracePt t="53256" x="10864850" y="4600575"/>
          <p14:tracePt t="53256" x="10860088" y="4600575"/>
          <p14:tracePt t="53256" x="10856913" y="4600575"/>
          <p14:tracePt t="53256" x="10852150" y="4600575"/>
          <p14:tracePt t="53256" x="10848975" y="4600575"/>
          <p14:tracePt t="53256" x="10845800" y="4600575"/>
          <p14:tracePt t="53256" x="10841038" y="4603750"/>
          <p14:tracePt t="53256" x="10837863" y="4608513"/>
          <p14:tracePt t="53256" x="10833100" y="4608513"/>
          <p14:tracePt t="53256" x="10829925" y="4611688"/>
          <p14:tracePt t="53256" x="10825163" y="4616450"/>
          <p14:tracePt t="53256" x="10821988" y="4616450"/>
          <p14:tracePt t="53256" x="10821988" y="4619625"/>
          <p14:tracePt t="53256" x="10818813" y="4619625"/>
          <p14:tracePt t="53256" x="10814050" y="4622800"/>
          <p14:tracePt t="53256" x="10810875" y="4627563"/>
          <p14:tracePt t="53256" x="10806113" y="4627563"/>
          <p14:tracePt t="53256" x="10795000" y="4635500"/>
          <p14:tracePt t="53256" x="10790238" y="4638675"/>
          <p14:tracePt t="53256" x="10787063" y="4638675"/>
          <p14:tracePt t="53256" x="10783888" y="4638675"/>
          <p14:tracePt t="53256" x="10783888" y="4643438"/>
          <p14:tracePt t="53256" x="10779125" y="4643438"/>
          <p14:tracePt t="53256" x="10775950" y="4646613"/>
          <p14:tracePt t="53256" x="10768013" y="4649788"/>
          <p14:tracePt t="53256" x="10763250" y="4654550"/>
          <p14:tracePt t="53256" x="10760075" y="4654550"/>
          <p14:tracePt t="53256" x="10760075" y="4657725"/>
          <p14:tracePt t="53256" x="10752138" y="4657725"/>
          <p14:tracePt t="53256" x="10752138" y="4662488"/>
          <p14:tracePt t="53256" x="10752138" y="4665663"/>
          <p14:tracePt t="53256" x="10752138" y="4670425"/>
          <p14:tracePt t="53256" x="10752138" y="4673600"/>
          <p14:tracePt t="53256" x="10748963" y="4673600"/>
          <p14:tracePt t="53256" x="10744200" y="4673600"/>
          <p14:tracePt t="53256" x="10741025" y="4673600"/>
          <p14:tracePt t="53256" x="10748963" y="4673600"/>
          <p14:tracePt t="53256" x="10744200" y="4673600"/>
          <p14:tracePt t="53256" x="10744200" y="4670425"/>
          <p14:tracePt t="53256" x="10756900" y="4670425"/>
          <p14:tracePt t="53256" x="10760075" y="4670425"/>
          <p14:tracePt t="53256" x="10763250" y="4670425"/>
          <p14:tracePt t="53256" x="10768013" y="4670425"/>
          <p14:tracePt t="53256" x="10771188" y="4670425"/>
          <p14:tracePt t="53256" x="10779125" y="4670425"/>
          <p14:tracePt t="53256" x="10783888" y="4670425"/>
          <p14:tracePt t="53256" x="10790238" y="4670425"/>
          <p14:tracePt t="53256" x="10795000" y="4670425"/>
          <p14:tracePt t="53256" x="10798175" y="4670425"/>
          <p14:tracePt t="53256" x="10802938" y="4670425"/>
          <p14:tracePt t="53256" x="10806113" y="4670425"/>
          <p14:tracePt t="53256" x="10810875" y="4670425"/>
          <p14:tracePt t="53256" x="10814050" y="4670425"/>
          <p14:tracePt t="53256" x="10818813" y="4670425"/>
          <p14:tracePt t="53256" x="10821988" y="4670425"/>
          <p14:tracePt t="53256" x="10825163" y="4670425"/>
          <p14:tracePt t="53256" x="10829925" y="4670425"/>
          <p14:tracePt t="53256" x="10833100" y="4670425"/>
          <p14:tracePt t="53256" x="10837863" y="4670425"/>
          <p14:tracePt t="53256" x="10841038" y="4670425"/>
          <p14:tracePt t="53256" x="10845800" y="4670425"/>
          <p14:tracePt t="53256" x="10848975" y="4670425"/>
          <p14:tracePt t="53256" x="10852150" y="4670425"/>
          <p14:tracePt t="53256" x="10856913" y="4670425"/>
          <p14:tracePt t="53256" x="10860088" y="4670425"/>
          <p14:tracePt t="53256" x="10864850" y="4670425"/>
          <p14:tracePt t="53256" x="10868025" y="4670425"/>
          <p14:tracePt t="53256" x="10872788" y="4665663"/>
          <p14:tracePt t="53256" x="10872788" y="4662488"/>
          <p14:tracePt t="53256" x="10872788" y="4665663"/>
          <p14:tracePt t="53256" x="10875963" y="4665663"/>
          <p14:tracePt t="53256" x="10875963" y="4670425"/>
          <p14:tracePt t="53256" x="10879138" y="4670425"/>
          <p14:tracePt t="53256" x="10883900" y="4670425"/>
          <p14:tracePt t="53256" x="10887075" y="4673600"/>
          <p14:tracePt t="53256" x="10891838" y="4673600"/>
          <p14:tracePt t="53256" x="10895013" y="4673600"/>
          <p14:tracePt t="53256" x="10899775" y="4673600"/>
          <p14:tracePt t="53256" x="10902950" y="4676775"/>
          <p14:tracePt t="53256" x="10906125" y="4676775"/>
          <p14:tracePt t="53256" x="10910888" y="4676775"/>
          <p14:tracePt t="53256" x="10914063" y="4681538"/>
          <p14:tracePt t="53256" x="10918825" y="4681538"/>
          <p14:tracePt t="53256" x="10922000" y="4684713"/>
          <p14:tracePt t="53256" x="10926763" y="4684713"/>
          <p14:tracePt t="53256" x="10929938" y="4689475"/>
          <p14:tracePt t="53256" x="10933113" y="4689475"/>
          <p14:tracePt t="53256" x="10933113" y="4692650"/>
          <p14:tracePt t="53256" x="10937875" y="4692650"/>
          <p14:tracePt t="53256" x="10941050" y="4697413"/>
          <p14:tracePt t="53256" x="10945813" y="4697413"/>
          <p14:tracePt t="53256" x="10945813" y="4700588"/>
          <p14:tracePt t="53256" x="10948988" y="4700588"/>
          <p14:tracePt t="53256" x="10953750" y="4700588"/>
          <p14:tracePt t="53256" x="10956925" y="4700588"/>
          <p14:tracePt t="53256" x="10960100" y="4700588"/>
          <p14:tracePt t="53256" x="10964863" y="4700588"/>
          <p14:tracePt t="53256" x="10968038" y="4700588"/>
          <p14:tracePt t="53256" x="10968038" y="4703763"/>
          <p14:tracePt t="53256" x="10972800" y="4703763"/>
          <p14:tracePt t="53256" x="10972800" y="4708525"/>
          <p14:tracePt t="53256" x="10975975" y="4708525"/>
          <p14:tracePt t="53256" x="10975975" y="4711700"/>
          <p14:tracePt t="53256" x="10975975" y="4716463"/>
          <p14:tracePt t="53256" x="10975975" y="4719638"/>
          <p14:tracePt t="53256" x="10980738" y="4724400"/>
          <p14:tracePt t="53256" x="10980738" y="4727575"/>
          <p14:tracePt t="53256" x="10980738" y="4730750"/>
          <p14:tracePt t="53256" x="10980738" y="4735513"/>
          <p14:tracePt t="53256" x="10983913" y="4735513"/>
          <p14:tracePt t="53256" x="10983913" y="4738688"/>
          <p14:tracePt t="53256" x="10987088" y="4738688"/>
          <p14:tracePt t="53256" x="10987088" y="4743450"/>
          <p14:tracePt t="53256" x="10991850" y="4743450"/>
          <p14:tracePt t="53256" x="10995025" y="4743450"/>
          <p14:tracePt t="53256" x="10995025" y="4746625"/>
          <p14:tracePt t="53256" x="10999788" y="4746625"/>
          <p14:tracePt t="53256" x="11002963" y="4746625"/>
          <p14:tracePt t="53256" x="11007725" y="4746625"/>
          <p14:tracePt t="53256" x="11010900" y="4746625"/>
          <p14:tracePt t="53256" x="11010900" y="4743450"/>
          <p14:tracePt t="53256" x="11014075" y="4743450"/>
          <p14:tracePt t="53256" x="11014075" y="4738688"/>
          <p14:tracePt t="53256" x="11018838" y="4738688"/>
          <p14:tracePt t="53256" x="11018838" y="4735513"/>
          <p14:tracePt t="53256" x="11022013" y="4735513"/>
          <p14:tracePt t="53256" x="11022013" y="4730750"/>
          <p14:tracePt t="53256" x="11026775" y="4730750"/>
          <p14:tracePt t="53256" x="11029950" y="4724400"/>
          <p14:tracePt t="53256" x="11034713" y="4724400"/>
          <p14:tracePt t="53256" x="11034713" y="4719638"/>
          <p14:tracePt t="53256" x="11037888" y="4716463"/>
          <p14:tracePt t="53256" x="11037888" y="4711700"/>
          <p14:tracePt t="53256" x="11042650" y="4711700"/>
          <p14:tracePt t="53256" x="11045825" y="4703763"/>
          <p14:tracePt t="53256" x="11049000" y="4697413"/>
          <p14:tracePt t="53256" x="11053763" y="4692650"/>
          <p14:tracePt t="53256" x="11053763" y="4689475"/>
          <p14:tracePt t="53256" x="11056938" y="4681538"/>
          <p14:tracePt t="53256" x="11061700" y="4676775"/>
          <p14:tracePt t="53256" x="11061700" y="4673600"/>
          <p14:tracePt t="53256" x="11061700" y="4670425"/>
          <p14:tracePt t="53256" x="11069638" y="4662488"/>
          <p14:tracePt t="53256" x="11069638" y="4657725"/>
          <p14:tracePt t="53256" x="11072813" y="4654550"/>
          <p14:tracePt t="53256" x="11072813" y="4646613"/>
          <p14:tracePt t="53256" x="11075988" y="4643438"/>
          <p14:tracePt t="53256" x="11080750" y="4630738"/>
          <p14:tracePt t="53256" x="11083925" y="4622800"/>
          <p14:tracePt t="53256" x="11083925" y="4619625"/>
          <p14:tracePt t="53256" x="11088688" y="4616450"/>
          <p14:tracePt t="53256" x="11088688" y="4611688"/>
          <p14:tracePt t="53256" x="11091863" y="4611688"/>
          <p14:tracePt t="53256" x="11091863" y="4608513"/>
          <p14:tracePt t="53256" x="11096625" y="4600575"/>
          <p14:tracePt t="53256" x="11099800" y="4595813"/>
          <p14:tracePt t="53256" x="11099800" y="4592638"/>
          <p14:tracePt t="53256" x="11102975" y="4589463"/>
          <p14:tracePt t="53256" x="11102975" y="4584700"/>
          <p14:tracePt t="53256" x="11107738" y="4581525"/>
          <p14:tracePt t="53256" x="11107738" y="4576763"/>
          <p14:tracePt t="53256" x="11110913" y="4576763"/>
          <p14:tracePt t="53256" x="11110913" y="4573588"/>
          <p14:tracePt t="53256" x="11115675" y="4568825"/>
          <p14:tracePt t="53256" x="11118850" y="4565650"/>
          <p14:tracePt t="53256" x="11123613" y="4562475"/>
          <p14:tracePt t="53256" x="11126788" y="4557713"/>
          <p14:tracePt t="53256" x="11126788" y="4554538"/>
          <p14:tracePt t="53256" x="11129963" y="4549775"/>
          <p14:tracePt t="53256" x="11134725" y="4546600"/>
          <p14:tracePt t="53256" x="11134725" y="4541838"/>
          <p14:tracePt t="53256" x="11137900" y="4541838"/>
          <p14:tracePt t="53256" x="11137900" y="4538663"/>
          <p14:tracePt t="53256" x="11142663" y="4538663"/>
          <p14:tracePt t="53256" x="11145838" y="4533900"/>
          <p14:tracePt t="53256" x="11145838" y="4530725"/>
          <p14:tracePt t="53256" x="11150600" y="4530725"/>
          <p14:tracePt t="53256" x="11150600" y="4527550"/>
          <p14:tracePt t="53256" x="11153775" y="4527550"/>
          <p14:tracePt t="53256" x="11153775" y="4522788"/>
          <p14:tracePt t="53256" x="11156950" y="4522788"/>
          <p14:tracePt t="53256" x="11156950" y="4519613"/>
          <p14:tracePt t="53256" x="11161713" y="4519613"/>
          <p14:tracePt t="53256" x="11161713" y="4514850"/>
          <p14:tracePt t="53256" x="11164888" y="4514850"/>
          <p14:tracePt t="53256" x="11164888" y="4511675"/>
          <p14:tracePt t="53256" x="11169650" y="4511675"/>
          <p14:tracePt t="53256" x="11172825" y="4506913"/>
          <p14:tracePt t="53256" x="11172825" y="4503738"/>
          <p14:tracePt t="53256" x="11177588" y="4503738"/>
          <p14:tracePt t="53256" x="11177588" y="4500563"/>
          <p14:tracePt t="53256" x="11180763" y="4495800"/>
          <p14:tracePt t="53256" x="11183938" y="4495800"/>
          <p14:tracePt t="53256" x="11183938" y="4492625"/>
          <p14:tracePt t="53256" x="11188700" y="4487863"/>
          <p14:tracePt t="53256" x="11188700" y="4484688"/>
          <p14:tracePt t="53256" x="11191875" y="4479925"/>
          <p14:tracePt t="53256" x="11191875" y="4476750"/>
          <p14:tracePt t="53256" x="11196638" y="4473575"/>
          <p14:tracePt t="53256" x="11199813" y="4468813"/>
          <p14:tracePt t="53256" x="11199813" y="4465638"/>
          <p14:tracePt t="53256" x="11199813" y="4460875"/>
          <p14:tracePt t="53256" x="11204575" y="4452938"/>
          <p14:tracePt t="53256" x="11204575" y="4449763"/>
          <p14:tracePt t="53256" x="11207750" y="4446588"/>
          <p14:tracePt t="53256" x="11207750" y="4441825"/>
          <p14:tracePt t="53256" x="11207750" y="4438650"/>
          <p14:tracePt t="53256" x="11207750" y="4433888"/>
          <p14:tracePt t="53256" x="11207750" y="4430713"/>
          <p14:tracePt t="53256" x="11210925" y="4422775"/>
          <p14:tracePt t="53256" x="11210925" y="4419600"/>
          <p14:tracePt t="53256" x="11215688" y="4414838"/>
          <p14:tracePt t="53256" x="11215688" y="4411663"/>
          <p14:tracePt t="53256" x="11215688" y="4403725"/>
          <p14:tracePt t="53256" x="11218863" y="4398963"/>
          <p14:tracePt t="53256" x="11223625" y="4384675"/>
          <p14:tracePt t="53256" x="11223625" y="4379913"/>
          <p14:tracePt t="53256" x="11223625" y="4371975"/>
          <p14:tracePt t="53256" x="11223625" y="4368800"/>
          <p14:tracePt t="53256" x="11223625" y="4360863"/>
          <p14:tracePt t="53256" x="11231563" y="4352925"/>
          <p14:tracePt t="53256" x="11231563" y="4344988"/>
          <p14:tracePt t="53256" x="11231563" y="4341813"/>
          <p14:tracePt t="53256" x="11234738" y="4330700"/>
          <p14:tracePt t="53256" x="11234738" y="4322763"/>
          <p14:tracePt t="53256" x="11234738" y="4314825"/>
          <p14:tracePt t="53256" x="11239500" y="4310063"/>
          <p14:tracePt t="53256" x="11239500" y="4303713"/>
          <p14:tracePt t="53256" x="11239500" y="4295775"/>
          <p14:tracePt t="53256" x="11242675" y="4283075"/>
          <p14:tracePt t="53256" x="11242675" y="4276725"/>
          <p14:tracePt t="53256" x="11242675" y="4271963"/>
          <p14:tracePt t="53256" x="11242675" y="4249738"/>
          <p14:tracePt t="53256" x="11245850" y="4244975"/>
          <p14:tracePt t="53256" x="11245850" y="4237038"/>
          <p14:tracePt t="53256" x="11245850" y="4229100"/>
          <p14:tracePt t="53256" x="11245850" y="4222750"/>
          <p14:tracePt t="53256" x="11245850" y="4214813"/>
          <p14:tracePt t="53256" x="11250613" y="4202113"/>
          <p14:tracePt t="53256" x="11250613" y="4195763"/>
          <p14:tracePt t="53256" x="11250613" y="4191000"/>
          <p14:tracePt t="53256" x="11250613" y="4179888"/>
          <p14:tracePt t="53256" x="11253788" y="4168775"/>
          <p14:tracePt t="53256" x="11253788" y="4164013"/>
          <p14:tracePt t="53256" x="11253788" y="4156075"/>
          <p14:tracePt t="53256" x="11253788" y="4148138"/>
          <p14:tracePt t="53256" x="11253788" y="4141788"/>
          <p14:tracePt t="53256" x="11253788" y="4125913"/>
          <p14:tracePt t="53256" x="11258550" y="4121150"/>
          <p14:tracePt t="53256" x="11258550" y="4114800"/>
          <p14:tracePt t="53256" x="11258550" y="4106863"/>
          <p14:tracePt t="53256" x="11258550" y="4102100"/>
          <p14:tracePt t="53256" x="11258550" y="4094163"/>
          <p14:tracePt t="53256" x="11258550" y="4090988"/>
          <p14:tracePt t="53256" x="11258550" y="4083050"/>
          <p14:tracePt t="53256" x="11258550" y="4079875"/>
          <p14:tracePt t="53256" x="11258550" y="4071938"/>
          <p14:tracePt t="53256" x="11261725" y="4067175"/>
          <p14:tracePt t="53256" x="11261725" y="4064000"/>
          <p14:tracePt t="53256" x="11261725" y="4059238"/>
          <p14:tracePt t="53256" x="11261725" y="4056063"/>
          <p14:tracePt t="53256" x="11261725" y="4048125"/>
          <p14:tracePt t="53256" x="11266488" y="4044950"/>
          <p14:tracePt t="53256" x="11266488" y="4040188"/>
          <p14:tracePt t="53256" x="11266488" y="4037013"/>
          <p14:tracePt t="53256" x="11269663" y="4032250"/>
          <p14:tracePt t="53256" x="11269663" y="4029075"/>
          <p14:tracePt t="53256" x="11269663" y="4025900"/>
          <p14:tracePt t="53256" x="11272838" y="4021138"/>
          <p14:tracePt t="53256" x="11277600" y="4021138"/>
          <p14:tracePt t="53256" x="11277600" y="4025900"/>
          <p14:tracePt t="53256" x="11277600" y="4029075"/>
          <p14:tracePt t="53256" x="11277600" y="4032250"/>
          <p14:tracePt t="53256" x="11280775" y="4037013"/>
          <p14:tracePt t="53256" x="11280775" y="4040188"/>
          <p14:tracePt t="53256" x="11280775" y="4044950"/>
          <p14:tracePt t="53256" x="11280775" y="4048125"/>
          <p14:tracePt t="53256" x="11280775" y="4052888"/>
          <p14:tracePt t="53256" x="11280775" y="4056063"/>
          <p14:tracePt t="53256" x="11280775" y="4059238"/>
          <p14:tracePt t="53256" x="11280775" y="4064000"/>
          <p14:tracePt t="53256" x="11280775" y="4067175"/>
          <p14:tracePt t="53256" x="11280775" y="4071938"/>
          <p14:tracePt t="53256" x="11280775" y="4075113"/>
          <p14:tracePt t="53256" x="11280775" y="4079875"/>
          <p14:tracePt t="53256" x="11280775" y="4083050"/>
          <p14:tracePt t="53256" x="11280775" y="4086225"/>
          <p14:tracePt t="53256" x="11280775" y="4090988"/>
          <p14:tracePt t="53256" x="11280775" y="4094163"/>
          <p14:tracePt t="53256" x="11280775" y="4098925"/>
          <p14:tracePt t="53256" x="11280775" y="4102100"/>
          <p14:tracePt t="53256" x="11280775" y="4106863"/>
          <p14:tracePt t="53256" x="11280775" y="4110038"/>
          <p14:tracePt t="53256" x="11280775" y="4114800"/>
          <p14:tracePt t="53256" x="11280775" y="4117975"/>
          <p14:tracePt t="53256" x="11280775" y="4121150"/>
          <p14:tracePt t="53256" x="11280775" y="4125913"/>
          <p14:tracePt t="53256" x="11280775" y="4129088"/>
          <p14:tracePt t="53256" x="11280775" y="4125913"/>
          <p14:tracePt t="53256" x="11280775" y="4121150"/>
          <p14:tracePt t="53256" x="11280775" y="4117975"/>
          <p14:tracePt t="53256" x="11280775" y="4114800"/>
          <p14:tracePt t="53256" x="11280775" y="4110038"/>
          <p14:tracePt t="53256" x="11280775" y="4106863"/>
          <p14:tracePt t="53256" x="11280775" y="4102100"/>
          <p14:tracePt t="53256" x="11280775" y="4098925"/>
          <p14:tracePt t="53256" x="11280775" y="4094163"/>
          <p14:tracePt t="53256" x="11280775" y="4090988"/>
          <p14:tracePt t="53256" x="11280775" y="4086225"/>
          <p14:tracePt t="53256" x="11280775" y="4083050"/>
          <p14:tracePt t="53256" x="11280775" y="4079875"/>
          <p14:tracePt t="53256" x="11280775" y="4075113"/>
          <p14:tracePt t="53256" x="11280775" y="4071938"/>
          <p14:tracePt t="53256" x="11280775" y="4067175"/>
          <p14:tracePt t="53256" x="11280775" y="4064000"/>
          <p14:tracePt t="53256" x="11280775" y="4059238"/>
          <p14:tracePt t="53256" x="11280775" y="4056063"/>
          <p14:tracePt t="53256" x="11280775" y="4052888"/>
          <p14:tracePt t="53256" x="11280775" y="4048125"/>
          <p14:tracePt t="53256" x="11280775" y="4044950"/>
          <p14:tracePt t="53256" x="11280775" y="4040188"/>
          <p14:tracePt t="53256" x="11280775" y="4037013"/>
          <p14:tracePt t="53256" x="11280775" y="4032250"/>
          <p14:tracePt t="53256" x="11285538" y="4029075"/>
          <p14:tracePt t="53256" x="11285538" y="4025900"/>
          <p14:tracePt t="53256" x="11285538" y="4021138"/>
          <p14:tracePt t="53256" x="11285538" y="4017963"/>
          <p14:tracePt t="53256" x="11285538" y="4013200"/>
          <p14:tracePt t="53256" x="11285538" y="4010025"/>
          <p14:tracePt t="53256" x="11288713" y="4005263"/>
          <p14:tracePt t="53256" x="11293475" y="4005263"/>
          <p14:tracePt t="53256" x="11296650" y="4005263"/>
          <p14:tracePt t="53256" x="11299825" y="4005263"/>
          <p14:tracePt t="53256" x="11304588" y="4005263"/>
          <p14:tracePt t="53256" x="11307763" y="4005263"/>
          <p14:tracePt t="53256" x="11312525" y="4005263"/>
          <p14:tracePt t="53256" x="11315700" y="4005263"/>
          <p14:tracePt t="53256" x="11320463" y="4005263"/>
          <p14:tracePt t="53256" x="11320463" y="4002088"/>
          <p14:tracePt t="53256" x="11323638" y="4002088"/>
          <p14:tracePt t="53256" x="11326813" y="4002088"/>
          <p14:tracePt t="53256" x="11331575" y="4002088"/>
          <p14:tracePt t="53256" x="11331575" y="3998913"/>
          <p14:tracePt t="53256" x="11334750" y="3998913"/>
          <p14:tracePt t="53256" x="11339513" y="3994150"/>
          <p14:tracePt t="53256" x="11342688" y="3994150"/>
          <p14:tracePt t="53256" x="11347450" y="3990975"/>
          <p14:tracePt t="53256" x="11350625" y="3990975"/>
          <p14:tracePt t="53256" x="11350625" y="3986213"/>
          <p14:tracePt t="53256" x="11353800" y="3986213"/>
          <p14:tracePt t="53256" x="11358563" y="3983038"/>
          <p14:tracePt t="53256" x="11361738" y="3983038"/>
          <p14:tracePt t="53256" x="11366500" y="3978275"/>
          <p14:tracePt t="53256" x="11369675" y="3975100"/>
          <p14:tracePt t="53256" x="11374438" y="3975100"/>
          <p14:tracePt t="53256" x="11374438" y="3971925"/>
          <p14:tracePt t="53256" x="11377613" y="3967163"/>
          <p14:tracePt t="53256" x="11380788" y="3967163"/>
          <p14:tracePt t="53256" x="11385550" y="3963988"/>
          <p14:tracePt t="53256" x="11388725" y="3963988"/>
          <p14:tracePt t="53256" x="11393488" y="3959225"/>
          <p14:tracePt t="53256" x="11396663" y="3956050"/>
          <p14:tracePt t="53256" x="11401425" y="3951288"/>
          <p14:tracePt t="53256" x="11404600" y="3948113"/>
          <p14:tracePt t="53256" x="11407775" y="3944938"/>
          <p14:tracePt t="53256" x="11415713" y="3937000"/>
          <p14:tracePt t="53256" x="11420475" y="3932238"/>
          <p14:tracePt t="53256" x="11423650" y="3929063"/>
          <p14:tracePt t="53256" x="11428413" y="3924300"/>
          <p14:tracePt t="53256" x="11431588" y="3921125"/>
          <p14:tracePt t="53256" x="11434763" y="3913188"/>
          <p14:tracePt t="53256" x="11439525" y="3913188"/>
          <p14:tracePt t="53256" x="11442700" y="3902075"/>
          <p14:tracePt t="53256" x="11447463" y="3897313"/>
          <p14:tracePt t="53256" x="11450638" y="3894138"/>
          <p14:tracePt t="53256" x="11455400" y="3886200"/>
          <p14:tracePt t="53256" x="11458575" y="3883025"/>
          <p14:tracePt t="53256" x="11463338" y="3878263"/>
          <p14:tracePt t="53256" x="11466513" y="3870325"/>
          <p14:tracePt t="53256" x="11469688" y="3867150"/>
          <p14:tracePt t="53256" x="11477625" y="3859213"/>
          <p14:tracePt t="53256" x="11482388" y="3851275"/>
          <p14:tracePt t="53256" x="11490325" y="3848100"/>
          <p14:tracePt t="53256" x="11493500" y="3829050"/>
          <p14:tracePt t="53256" x="11496675" y="3824288"/>
          <p14:tracePt t="53256" x="11501438" y="3821113"/>
          <p14:tracePt t="53256" x="11504613" y="3813175"/>
          <p14:tracePt t="53256" x="11509375" y="3808413"/>
          <p14:tracePt t="53256" x="11512550" y="3802063"/>
          <p14:tracePt t="53256" x="11517313" y="3789363"/>
          <p14:tracePt t="53256" x="11520488" y="3786188"/>
          <p14:tracePt t="53256" x="11523663" y="3781425"/>
          <p14:tracePt t="53256" x="11523663" y="3775075"/>
          <p14:tracePt t="53256" x="11531600" y="3767138"/>
          <p14:tracePt t="53256" x="11536363" y="3762375"/>
          <p14:tracePt t="53256" x="11536363" y="3759200"/>
          <p14:tracePt t="53256" x="11539538" y="3751263"/>
          <p14:tracePt t="53256" x="11547475" y="3735388"/>
          <p14:tracePt t="53256" x="11547475" y="3732213"/>
          <p14:tracePt t="53256" x="11550650" y="3721100"/>
          <p14:tracePt t="53256" x="11550650" y="3716338"/>
          <p14:tracePt t="53256" x="11555413" y="3713163"/>
          <p14:tracePt t="53256" x="11555413" y="3705225"/>
          <p14:tracePt t="53256" x="11558588" y="3700463"/>
          <p14:tracePt t="53256" x="11558588" y="3697288"/>
          <p14:tracePt t="53256" x="11558588" y="3694113"/>
          <p14:tracePt t="53256" x="11558588" y="3689350"/>
          <p14:tracePt t="53256" x="11563350" y="3686175"/>
          <p14:tracePt t="53256" x="11563350" y="3678238"/>
          <p14:tracePt t="53256" x="11563350" y="3673475"/>
          <p14:tracePt t="53256" x="11563350" y="3670300"/>
          <p14:tracePt t="53256" x="11566525" y="3662363"/>
          <p14:tracePt t="53256" x="11566525" y="3659188"/>
          <p14:tracePt t="53256" x="11566525" y="3651250"/>
          <p14:tracePt t="53256" x="11566525" y="3646488"/>
          <p14:tracePt t="53256" x="11566525" y="3643313"/>
          <p14:tracePt t="53256" x="11566525" y="3638550"/>
          <p14:tracePt t="53256" x="11566525" y="3635375"/>
          <p14:tracePt t="53256" x="11566525" y="3632200"/>
          <p14:tracePt t="53256" x="11566525" y="3627438"/>
          <p14:tracePt t="53256" x="11566525" y="3624263"/>
          <p14:tracePt t="53256" x="11566525" y="3619500"/>
          <p14:tracePt t="53256" x="11566525" y="3616325"/>
          <p14:tracePt t="53256" x="11566525" y="3611563"/>
          <p14:tracePt t="53256" x="11566525" y="3608388"/>
          <p14:tracePt t="53256" x="11566525" y="3605213"/>
          <p14:tracePt t="53256" x="11566525" y="3600450"/>
          <p14:tracePt t="53256" x="11566525" y="3597275"/>
          <p14:tracePt t="53256" x="11566525" y="3592513"/>
          <p14:tracePt t="53256" x="11563350" y="3589338"/>
          <p14:tracePt t="53256" x="11558588" y="3589338"/>
          <p14:tracePt t="53256" x="11555413" y="3589338"/>
          <p14:tracePt t="53256" x="11555413" y="3592513"/>
          <p14:tracePt t="53256" x="11555413" y="3597275"/>
          <p14:tracePt t="53256" x="11555413" y="3600450"/>
          <p14:tracePt t="53256" x="11555413" y="3605213"/>
          <p14:tracePt t="53256" x="11555413" y="3608388"/>
          <p14:tracePt t="53256" x="11555413" y="3611563"/>
          <p14:tracePt t="53256" x="11555413" y="3616325"/>
          <p14:tracePt t="53256" x="11550650" y="3619500"/>
          <p14:tracePt t="53256" x="11550650" y="3624263"/>
          <p14:tracePt t="53256" x="11550650" y="3627438"/>
          <p14:tracePt t="53256" x="11550650" y="3632200"/>
          <p14:tracePt t="53256" x="11550650" y="3635375"/>
          <p14:tracePt t="53256" x="11547475" y="3635375"/>
          <p14:tracePt t="53256" x="11547475" y="3638550"/>
          <p14:tracePt t="53256" x="11547475" y="3643313"/>
          <p14:tracePt t="53256" x="11547475" y="3646488"/>
          <p14:tracePt t="53256" x="11547475" y="3651250"/>
          <p14:tracePt t="53256" x="11544300" y="3651250"/>
          <p14:tracePt t="53256" x="11544300" y="3654425"/>
          <p14:tracePt t="53256" x="11544300" y="3651250"/>
          <p14:tracePt t="53256" x="11544300" y="3646488"/>
          <p14:tracePt t="53256" x="11544300" y="3643313"/>
          <p14:tracePt t="53256" x="11547475" y="3643313"/>
          <p14:tracePt t="53256" x="11547475" y="3638550"/>
          <p14:tracePt t="53256" x="11547475" y="3635375"/>
          <p14:tracePt t="53256" x="11547475" y="3632200"/>
          <p14:tracePt t="53256" x="11547475" y="3627438"/>
          <p14:tracePt t="53256" x="11550650" y="3627438"/>
          <p14:tracePt t="53256" x="11550650" y="3624263"/>
          <p14:tracePt t="53256" x="11550650" y="3619500"/>
          <p14:tracePt t="53256" x="11550650" y="3616325"/>
          <p14:tracePt t="53256" x="11550650" y="3611563"/>
          <p14:tracePt t="53256" x="11550650" y="3608388"/>
          <p14:tracePt t="53256" x="11550650" y="3605213"/>
          <p14:tracePt t="53256" x="11550650" y="3600450"/>
          <p14:tracePt t="53256" x="11550650" y="3597275"/>
          <p14:tracePt t="53256" x="11550650" y="3592513"/>
          <p14:tracePt t="53256" x="11550650" y="3589338"/>
          <p14:tracePt t="53256" x="11550650" y="3584575"/>
          <p14:tracePt t="53256" x="11550650" y="3581400"/>
          <p14:tracePt t="53256" x="11550650" y="3578225"/>
          <p14:tracePt t="53256" x="11550650" y="3573463"/>
          <p14:tracePt t="53256" x="11550650" y="3570288"/>
          <p14:tracePt t="53256" x="11550650" y="3565525"/>
          <p14:tracePt t="53256" x="11550650" y="3562350"/>
          <p14:tracePt t="53256" x="11547475" y="3562350"/>
          <p14:tracePt t="53256" x="11544300" y="3557588"/>
          <p14:tracePt t="53256" x="11544300" y="3554413"/>
          <p14:tracePt t="53256" x="11539538" y="3554413"/>
          <p14:tracePt t="53256" x="11536363" y="3554413"/>
          <p14:tracePt t="53256" x="11536363" y="3551238"/>
          <p14:tracePt t="53256" x="11531600" y="3551238"/>
          <p14:tracePt t="53256" x="11528425" y="3551238"/>
          <p14:tracePt t="53256" x="11528425" y="3546475"/>
          <p14:tracePt t="53256" x="11523663" y="3543300"/>
          <p14:tracePt t="53256" x="11520488" y="3538538"/>
          <p14:tracePt t="53256" x="11517313" y="3538538"/>
          <p14:tracePt t="53256" x="11512550" y="3535363"/>
          <p14:tracePt t="53256" x="11509375" y="3535363"/>
          <p14:tracePt t="53256" x="11509375" y="3530600"/>
          <p14:tracePt t="53256" x="11504613" y="3527425"/>
          <p14:tracePt t="53256" x="11496675" y="3527425"/>
          <p14:tracePt t="53256" x="11496675" y="3524250"/>
          <p14:tracePt t="53256" x="11493500" y="3524250"/>
          <p14:tracePt t="53256" x="11490325" y="3519488"/>
          <p14:tracePt t="53256" x="11485563" y="3519488"/>
          <p14:tracePt t="53256" x="11482388" y="3516313"/>
          <p14:tracePt t="53256" x="11477625" y="3516313"/>
          <p14:tracePt t="53256" x="11474450" y="3511550"/>
          <p14:tracePt t="53256" x="11469688" y="3511550"/>
          <p14:tracePt t="53256" x="11466513" y="3511550"/>
          <p14:tracePt t="53256" x="11466513" y="3508375"/>
          <p14:tracePt t="53256" x="11463338" y="3508375"/>
          <p14:tracePt t="53256" x="11458575" y="3508375"/>
          <p14:tracePt t="53256" x="11455400" y="3508375"/>
          <p14:tracePt t="53256" x="11450638" y="3503613"/>
          <p14:tracePt t="53256" x="11447463" y="3503613"/>
          <p14:tracePt t="53256" x="11439525" y="3500438"/>
          <p14:tracePt t="53256" x="11434763" y="3500438"/>
          <p14:tracePt t="53256" x="11428413" y="3500438"/>
          <p14:tracePt t="53256" x="11428413" y="3497263"/>
          <p14:tracePt t="53256" x="11423650" y="3497263"/>
          <p14:tracePt t="53256" x="11420475" y="3497263"/>
          <p14:tracePt t="53256" x="11415713" y="3497263"/>
          <p14:tracePt t="53256" x="11412538" y="3497263"/>
          <p14:tracePt t="53256" x="11407775" y="3492500"/>
          <p14:tracePt t="53256" x="11401425" y="3492500"/>
          <p14:tracePt t="53256" x="11388725" y="3492500"/>
          <p14:tracePt t="53256" x="11380788" y="3492500"/>
          <p14:tracePt t="53256" x="11374438" y="3492500"/>
          <p14:tracePt t="53256" x="11369675" y="3492500"/>
          <p14:tracePt t="53256" x="11366500" y="3492500"/>
          <p14:tracePt t="53256" x="11361738" y="3492500"/>
          <p14:tracePt t="53256" x="11353800" y="3492500"/>
          <p14:tracePt t="53256" x="11350625" y="3492500"/>
          <p14:tracePt t="53256" x="11347450" y="3492500"/>
          <p14:tracePt t="53256" x="11342688" y="3492500"/>
          <p14:tracePt t="53256" x="11334750" y="3492500"/>
          <p14:tracePt t="53256" x="11331575" y="3492500"/>
          <p14:tracePt t="53256" x="11326813" y="3492500"/>
          <p14:tracePt t="53256" x="11323638" y="3492500"/>
          <p14:tracePt t="53256" x="11312525" y="3492500"/>
          <p14:tracePt t="53256" x="11307763" y="3492500"/>
          <p14:tracePt t="53256" x="11296650" y="3492500"/>
          <p14:tracePt t="53256" x="11293475" y="3492500"/>
          <p14:tracePt t="53256" x="11285538" y="3492500"/>
          <p14:tracePt t="53256" x="11277600" y="3492500"/>
          <p14:tracePt t="53256" x="11272838" y="3492500"/>
          <p14:tracePt t="53256" x="11266488" y="3492500"/>
          <p14:tracePt t="53256" x="11261725" y="3492500"/>
          <p14:tracePt t="53256" x="11253788" y="3492500"/>
          <p14:tracePt t="53256" x="11250613" y="3492500"/>
          <p14:tracePt t="53256" x="11242675" y="3492500"/>
          <p14:tracePt t="53256" x="11231563" y="3492500"/>
          <p14:tracePt t="53256" x="11226800" y="3497263"/>
          <p14:tracePt t="53256" x="11218863" y="3497263"/>
          <p14:tracePt t="53256" x="11215688" y="3497263"/>
          <p14:tracePt t="53256" x="11204575" y="3503613"/>
          <p14:tracePt t="53256" x="11196638" y="3503613"/>
          <p14:tracePt t="53256" x="11183938" y="3508375"/>
          <p14:tracePt t="53256" x="11180763" y="3508375"/>
          <p14:tracePt t="53256" x="11169650" y="3511550"/>
          <p14:tracePt t="53256" x="11161713" y="3511550"/>
          <p14:tracePt t="53256" x="11153775" y="3511550"/>
          <p14:tracePt t="53256" x="11142663" y="3516313"/>
          <p14:tracePt t="53256" x="11137900" y="3516313"/>
          <p14:tracePt t="53256" x="11129963" y="3519488"/>
          <p14:tracePt t="53256" x="11126788" y="3519488"/>
          <p14:tracePt t="53256" x="11118850" y="3519488"/>
          <p14:tracePt t="53256" x="11110913" y="3524250"/>
          <p14:tracePt t="53256" x="11102975" y="3524250"/>
          <p14:tracePt t="53256" x="11099800" y="3527425"/>
          <p14:tracePt t="53256" x="11088688" y="3527425"/>
          <p14:tracePt t="53256" x="11080750" y="3530600"/>
          <p14:tracePt t="53256" x="11075988" y="3535363"/>
          <p14:tracePt t="53256" x="11064875" y="3535363"/>
          <p14:tracePt t="53256" x="11056938" y="3543300"/>
          <p14:tracePt t="53256" x="11042650" y="3546475"/>
          <p14:tracePt t="53256" x="11034713" y="3546475"/>
          <p14:tracePt t="53256" x="11029950" y="3551238"/>
          <p14:tracePt t="53256" x="11022013" y="3554413"/>
          <p14:tracePt t="53256" x="11018838" y="3554413"/>
          <p14:tracePt t="53256" x="11010900" y="3557588"/>
          <p14:tracePt t="53256" x="11002963" y="3562350"/>
          <p14:tracePt t="53256" x="10991850" y="3562350"/>
          <p14:tracePt t="53256" x="10983913" y="3565525"/>
          <p14:tracePt t="53256" x="10980738" y="3570288"/>
          <p14:tracePt t="53256" x="10972800" y="3570288"/>
          <p14:tracePt t="53256" x="10968038" y="3573463"/>
          <p14:tracePt t="53256" x="10960100" y="3578225"/>
          <p14:tracePt t="53256" x="10956925" y="3578225"/>
          <p14:tracePt t="53256" x="10953750" y="3581400"/>
          <p14:tracePt t="53256" x="10948988" y="3584575"/>
          <p14:tracePt t="53256" x="10945813" y="3584575"/>
          <p14:tracePt t="53256" x="10941050" y="3584575"/>
          <p14:tracePt t="53256" x="10937875" y="3589338"/>
          <p14:tracePt t="53256" x="10933113" y="3592513"/>
          <p14:tracePt t="53256" x="10929938" y="3592513"/>
          <p14:tracePt t="53256" x="10929938" y="3597275"/>
          <p14:tracePt t="53256" x="10926763" y="3597275"/>
          <p14:tracePt t="53256" x="10922000" y="3597275"/>
          <p14:tracePt t="53256" x="10922000" y="3600450"/>
          <p14:tracePt t="53256" x="10918825" y="3600450"/>
          <p14:tracePt t="53256" x="10914063" y="3600450"/>
          <p14:tracePt t="53256" x="10910888" y="3605213"/>
          <p14:tracePt t="53256" x="10906125" y="3605213"/>
          <p14:tracePt t="53256" x="10906125" y="3608388"/>
          <p14:tracePt t="53256" x="10902950" y="3608388"/>
          <p14:tracePt t="53256" x="10902950" y="3611563"/>
          <p14:tracePt t="53256" x="10899775" y="3611563"/>
          <p14:tracePt t="53256" x="10899775" y="3616325"/>
          <p14:tracePt t="53256" x="10895013" y="3616325"/>
          <p14:tracePt t="53256" x="10895013" y="3619500"/>
          <p14:tracePt t="53256" x="10891838" y="3619500"/>
          <p14:tracePt t="53256" x="10891838" y="3624263"/>
          <p14:tracePt t="53256" x="10887075" y="3627438"/>
          <p14:tracePt t="53256" x="10883900" y="3632200"/>
          <p14:tracePt t="53256" x="10879138" y="3635375"/>
          <p14:tracePt t="53256" x="10875963" y="3635375"/>
          <p14:tracePt t="53256" x="10875963" y="3638550"/>
          <p14:tracePt t="53256" x="10872788" y="3638550"/>
          <p14:tracePt t="53256" x="10872788" y="3643313"/>
          <p14:tracePt t="53256" x="10868025" y="3643313"/>
          <p14:tracePt t="53256" x="10864850" y="3646488"/>
          <p14:tracePt t="53256" x="10860088" y="3651250"/>
          <p14:tracePt t="53256" x="10860088" y="3654425"/>
          <p14:tracePt t="53256" x="10856913" y="3654425"/>
          <p14:tracePt t="53256" x="10852150" y="3659188"/>
          <p14:tracePt t="53256" x="10848975" y="3662363"/>
          <p14:tracePt t="53256" x="10845800" y="3667125"/>
          <p14:tracePt t="53256" x="10841038" y="3667125"/>
          <p14:tracePt t="53256" x="10837863" y="3670300"/>
          <p14:tracePt t="53256" x="10837863" y="3673475"/>
          <p14:tracePt t="53256" x="10833100" y="3673475"/>
          <p14:tracePt t="53256" x="10833100" y="3678238"/>
          <p14:tracePt t="53256" x="10829925" y="3678238"/>
          <p14:tracePt t="53256" x="10821988" y="3681413"/>
          <p14:tracePt t="53256" x="10818813" y="3686175"/>
          <p14:tracePt t="53256" x="10818813" y="3689350"/>
          <p14:tracePt t="53256" x="10814050" y="3689350"/>
          <p14:tracePt t="53256" x="10810875" y="3694113"/>
          <p14:tracePt t="53256" x="10806113" y="3694113"/>
          <p14:tracePt t="53256" x="10806113" y="3697288"/>
          <p14:tracePt t="53256" x="10802938" y="3697288"/>
          <p14:tracePt t="53256" x="10798175" y="3700463"/>
          <p14:tracePt t="53256" x="10795000" y="3705225"/>
          <p14:tracePt t="53256" x="10790238" y="3708400"/>
          <p14:tracePt t="53256" x="10787063" y="3708400"/>
          <p14:tracePt t="53256" x="10783888" y="3713163"/>
          <p14:tracePt t="53256" x="10779125" y="3713163"/>
          <p14:tracePt t="53256" x="10771188" y="3721100"/>
          <p14:tracePt t="53256" x="10768013" y="3724275"/>
          <p14:tracePt t="53256" x="10763250" y="3727450"/>
          <p14:tracePt t="53256" x="10760075" y="3732213"/>
          <p14:tracePt t="53256" x="10752138" y="3735388"/>
          <p14:tracePt t="53256" x="10748963" y="3740150"/>
          <p14:tracePt t="53256" x="10744200" y="3743325"/>
          <p14:tracePt t="53256" x="10741025" y="3748088"/>
          <p14:tracePt t="53256" x="10736263" y="3751263"/>
          <p14:tracePt t="53256" x="10733088" y="3754438"/>
          <p14:tracePt t="53256" x="10729913" y="3759200"/>
          <p14:tracePt t="53256" x="10725150" y="3762375"/>
          <p14:tracePt t="53256" x="10721975" y="3767138"/>
          <p14:tracePt t="53256" x="10717213" y="3770313"/>
          <p14:tracePt t="53256" x="10714038" y="3775075"/>
          <p14:tracePt t="53256" x="10702925" y="3786188"/>
          <p14:tracePt t="53256" x="10690225" y="3802063"/>
          <p14:tracePt t="53256" x="10687050" y="3805238"/>
          <p14:tracePt t="53256" x="10682288" y="3808413"/>
          <p14:tracePt t="53256" x="10675938" y="3816350"/>
          <p14:tracePt t="53256" x="10671175" y="3821113"/>
          <p14:tracePt t="53256" x="10663238" y="3829050"/>
          <p14:tracePt t="53256" x="10660063" y="3832225"/>
          <p14:tracePt t="53256" x="10660063" y="3835400"/>
          <p14:tracePt t="53256" x="10655300" y="3840163"/>
          <p14:tracePt t="53256" x="10648950" y="3848100"/>
          <p14:tracePt t="53256" x="10644188" y="3848100"/>
          <p14:tracePt t="53256" x="10641013" y="3856038"/>
          <p14:tracePt t="53256" x="10636250" y="3859213"/>
          <p14:tracePt t="53256" x="10636250" y="3862388"/>
          <p14:tracePt t="53256" x="10628313" y="3870325"/>
          <p14:tracePt t="53256" x="10625138" y="3878263"/>
          <p14:tracePt t="53256" x="10621963" y="3883025"/>
          <p14:tracePt t="53256" x="10617200" y="3886200"/>
          <p14:tracePt t="53256" x="10617200" y="3890963"/>
          <p14:tracePt t="53256" x="10617200" y="3894138"/>
          <p14:tracePt t="53256" x="10614025" y="3897313"/>
          <p14:tracePt t="53256" x="10609263" y="3902075"/>
          <p14:tracePt t="53256" x="10609263" y="3905250"/>
          <p14:tracePt t="53256" x="10606088" y="3913188"/>
          <p14:tracePt t="53256" x="10601325" y="3917950"/>
          <p14:tracePt t="53256" x="10598150" y="3924300"/>
          <p14:tracePt t="53256" x="10598150" y="3929063"/>
          <p14:tracePt t="53256" x="10598150" y="3932238"/>
          <p14:tracePt t="53256" x="10594975" y="3937000"/>
          <p14:tracePt t="53256" x="10594975" y="3940175"/>
          <p14:tracePt t="53256" x="10594975" y="3944938"/>
          <p14:tracePt t="53256" x="10594975" y="3948113"/>
          <p14:tracePt t="53256" x="10594975" y="3951288"/>
          <p14:tracePt t="53256" x="10594975" y="3956050"/>
          <p14:tracePt t="53256" x="10594975" y="3959225"/>
          <p14:tracePt t="53256" x="10594975" y="3963988"/>
          <p14:tracePt t="53256" x="10594975" y="3967163"/>
          <p14:tracePt t="53256" x="10594975" y="3971925"/>
          <p14:tracePt t="53256" x="10598150" y="3975100"/>
          <p14:tracePt t="53256" x="10601325" y="3978275"/>
          <p14:tracePt t="53256" x="10606088" y="3983038"/>
          <p14:tracePt t="53256" x="10609263" y="3983038"/>
          <p14:tracePt t="53256" x="10609263" y="3986213"/>
          <p14:tracePt t="53256" x="10614025" y="3986213"/>
          <p14:tracePt t="53256" x="10614025" y="3990975"/>
          <p14:tracePt t="53256" x="10617200" y="3994150"/>
          <p14:tracePt t="53256" x="10621963" y="3994150"/>
          <p14:tracePt t="53256" x="10621963" y="3998913"/>
          <p14:tracePt t="53256" x="10625138" y="3998913"/>
          <p14:tracePt t="53256" x="10628313" y="4002088"/>
          <p14:tracePt t="53256" x="10633075" y="4002088"/>
          <p14:tracePt t="53256" x="10633075" y="4005263"/>
          <p14:tracePt t="53256" x="10636250" y="4005263"/>
          <p14:tracePt t="53256" x="10641013" y="4010025"/>
          <p14:tracePt t="53256" x="10648950" y="4013200"/>
          <p14:tracePt t="53256" x="10652125" y="4017963"/>
          <p14:tracePt t="53256" x="10655300" y="4017963"/>
          <p14:tracePt t="53256" x="10655300" y="4021138"/>
          <p14:tracePt t="53256" x="10660063" y="4021138"/>
          <p14:tracePt t="53256" x="10663238" y="4025900"/>
          <p14:tracePt t="53256" x="10668000" y="4025900"/>
          <p14:tracePt t="53256" x="10668000" y="4029075"/>
          <p14:tracePt t="53256" x="10671175" y="4029075"/>
          <p14:tracePt t="53256" x="10675938" y="4029075"/>
          <p14:tracePt t="53256" x="10675938" y="4032250"/>
          <p14:tracePt t="53256" x="10679113" y="4032250"/>
          <p14:tracePt t="53256" x="10682288" y="4032250"/>
          <p14:tracePt t="53256" x="10682288" y="4037013"/>
          <p14:tracePt t="53256" x="10687050" y="4037013"/>
          <p14:tracePt t="53256" x="10690225" y="4040188"/>
          <p14:tracePt t="53256" x="10694988" y="4040188"/>
          <p14:tracePt t="53256" x="10694988" y="4044950"/>
          <p14:tracePt t="53256" x="10698163" y="4044950"/>
          <p14:tracePt t="53256" x="10702925" y="4044950"/>
          <p14:tracePt t="53256" x="10702925" y="4048125"/>
          <p14:tracePt t="53256" x="10706100" y="4048125"/>
          <p14:tracePt t="53256" x="10706100" y="4052888"/>
          <p14:tracePt t="53256" x="10706100" y="4056063"/>
          <p14:tracePt t="53256" x="10702925" y="4056063"/>
          <p14:tracePt t="53256" x="10698163" y="4056063"/>
          <p14:tracePt t="53256" x="10698163" y="4059238"/>
          <p14:tracePt t="53256" x="10694988" y="4059238"/>
          <p14:tracePt t="53256" x="10690225" y="4059238"/>
          <p14:tracePt t="53256" x="10687050" y="4059238"/>
          <p14:tracePt t="53256" x="10687050" y="4064000"/>
          <p14:tracePt t="53256" x="10682288" y="4064000"/>
          <p14:tracePt t="53256" x="10679113" y="4064000"/>
          <p14:tracePt t="53256" x="10675938" y="4064000"/>
          <p14:tracePt t="53256" x="10671175" y="4064000"/>
          <p14:tracePt t="53256" x="10668000" y="4064000"/>
          <p14:tracePt t="53256" x="10663238" y="4067175"/>
          <p14:tracePt t="53256" x="10660063" y="4067175"/>
          <p14:tracePt t="53256" x="10655300" y="4067175"/>
          <p14:tracePt t="53256" x="10652125" y="4067175"/>
          <p14:tracePt t="53256" x="10648950" y="4067175"/>
          <p14:tracePt t="53256" x="10644188" y="4067175"/>
          <p14:tracePt t="53256" x="10644188" y="4071938"/>
          <p14:tracePt t="53256" x="10641013" y="4071938"/>
          <p14:tracePt t="53256" x="10636250" y="4071938"/>
          <p14:tracePt t="53256" x="10633075" y="4071938"/>
          <p14:tracePt t="53256" x="10628313" y="4071938"/>
          <p14:tracePt t="53256" x="10625138" y="4071938"/>
          <p14:tracePt t="53256" x="10621963" y="4071938"/>
          <p14:tracePt t="53256" x="10617200" y="4071938"/>
          <p14:tracePt t="53256" x="10614025" y="4071938"/>
          <p14:tracePt t="53256" x="10609263" y="4071938"/>
          <p14:tracePt t="53256" x="10606088" y="4071938"/>
          <p14:tracePt t="53256" x="10601325" y="4075113"/>
          <p14:tracePt t="53256" x="10598150" y="4075113"/>
          <p14:tracePt t="53256" x="10594975" y="4075113"/>
          <p14:tracePt t="53256" x="10590213" y="4075113"/>
          <p14:tracePt t="53256" x="10587038" y="4075113"/>
          <p14:tracePt t="53256" x="10582275" y="4075113"/>
          <p14:tracePt t="53256" x="10579100" y="4075113"/>
          <p14:tracePt t="53256" x="10574338" y="4075113"/>
          <p14:tracePt t="53256" x="10571163" y="4075113"/>
          <p14:tracePt t="53256" x="10566400" y="4075113"/>
          <p14:tracePt t="53256" x="10563225" y="4075113"/>
          <p14:tracePt t="53256" x="10560050" y="4075113"/>
          <p14:tracePt t="53256" x="10555288" y="4075113"/>
          <p14:tracePt t="53256" x="10544175" y="4079875"/>
          <p14:tracePt t="53256" x="10539413" y="4079875"/>
          <p14:tracePt t="53256" x="10536238" y="4079875"/>
          <p14:tracePt t="53256" x="10528300" y="4079875"/>
          <p14:tracePt t="53256" x="10525125" y="4079875"/>
          <p14:tracePt t="53256" x="10517188" y="4079875"/>
          <p14:tracePt t="53256" x="10512425" y="4079875"/>
          <p14:tracePt t="53256" x="10509250" y="4083050"/>
          <p14:tracePt t="53256" x="10501313" y="4083050"/>
          <p14:tracePt t="53256" x="10490200" y="4083050"/>
          <p14:tracePt t="53256" x="10485438" y="4083050"/>
          <p14:tracePt t="53256" x="10479088" y="4083050"/>
          <p14:tracePt t="53256" x="10471150" y="4083050"/>
          <p14:tracePt t="53256" x="10466388" y="4083050"/>
          <p14:tracePt t="53256" x="10458450" y="4083050"/>
          <p14:tracePt t="53256" x="10439400" y="4086225"/>
          <p14:tracePt t="53256" x="10431463" y="4086225"/>
          <p14:tracePt t="53256" x="10428288" y="4086225"/>
          <p14:tracePt t="53256" x="10417175" y="4086225"/>
          <p14:tracePt t="53256" x="10404475" y="4086225"/>
          <p14:tracePt t="53256" x="10398125" y="4086225"/>
          <p14:tracePt t="53256" x="10390188" y="4086225"/>
          <p14:tracePt t="53256" x="10382250" y="4086225"/>
          <p14:tracePt t="53256" x="10369550" y="4086225"/>
          <p14:tracePt t="53256" x="10358438" y="4086225"/>
          <p14:tracePt t="53256" x="10339388" y="4086225"/>
          <p14:tracePt t="53256" x="10315575" y="4086225"/>
          <p14:tracePt t="53256" x="10309225" y="4086225"/>
          <p14:tracePt t="53256" x="10277475" y="4086225"/>
          <p14:tracePt t="53256" x="10269538" y="4086225"/>
          <p14:tracePt t="53256" x="10255250" y="4086225"/>
          <p14:tracePt t="53256" x="10239375" y="4086225"/>
          <p14:tracePt t="53256" x="10231438" y="4086225"/>
          <p14:tracePt t="53256" x="10223500" y="4086225"/>
          <p14:tracePt t="53256" x="10207625" y="4086225"/>
          <p14:tracePt t="53256" x="10201275" y="4086225"/>
          <p14:tracePt t="53256" x="10185400" y="4086225"/>
          <p14:tracePt t="53256" x="10177463" y="4086225"/>
          <p14:tracePt t="53256" x="10166350" y="4086225"/>
          <p14:tracePt t="53256" x="10158413" y="4086225"/>
          <p14:tracePt t="53256" x="10150475" y="4086225"/>
          <p14:tracePt t="53256" x="10134600" y="4086225"/>
          <p14:tracePt t="53256" x="10126663" y="4086225"/>
          <p14:tracePt t="53256" x="10112375" y="4086225"/>
          <p14:tracePt t="53256" x="10104438" y="4086225"/>
          <p14:tracePt t="53256" x="10096500" y="4086225"/>
          <p14:tracePt t="53256" x="10085388" y="4086225"/>
          <p14:tracePt t="53256" x="10077450" y="4086225"/>
          <p14:tracePt t="53256" x="10069513" y="4086225"/>
          <p14:tracePt t="53256" x="10061575" y="4086225"/>
          <p14:tracePt t="53256" x="10053638" y="4086225"/>
          <p14:tracePt t="53256" x="10042525" y="4086225"/>
          <p14:tracePt t="53256" x="10034588" y="4086225"/>
          <p14:tracePt t="53256" x="10026650" y="4086225"/>
          <p14:tracePt t="53256" x="10023475" y="4086225"/>
          <p14:tracePt t="53256" x="10015538" y="4086225"/>
          <p14:tracePt t="53256" x="10004425" y="4086225"/>
          <p14:tracePt t="53256" x="9996488" y="4086225"/>
          <p14:tracePt t="53256" x="9988550" y="4086225"/>
          <p14:tracePt t="53256" x="9983788" y="4086225"/>
          <p14:tracePt t="53256" x="9977438" y="4090988"/>
          <p14:tracePt t="53256" x="9972675" y="4090988"/>
          <p14:tracePt t="53256" x="9964738" y="4090988"/>
          <p14:tracePt t="53256" x="9953625" y="4090988"/>
          <p14:tracePt t="53256" x="9950450" y="4090988"/>
          <p14:tracePt t="53256" x="9945688" y="4090988"/>
          <p14:tracePt t="53256" x="9937750" y="4090988"/>
          <p14:tracePt t="53256" x="9929813" y="4090988"/>
          <p14:tracePt t="53256" x="9926638" y="4094163"/>
          <p14:tracePt t="53256" x="9921875" y="4094163"/>
          <p14:tracePt t="53256" x="9915525" y="4094163"/>
          <p14:tracePt t="53256" x="9910763" y="4094163"/>
          <p14:tracePt t="53256" x="9907588" y="4098925"/>
          <p14:tracePt t="53256" x="9899650" y="4098925"/>
          <p14:tracePt t="53256" x="9894888" y="4098925"/>
          <p14:tracePt t="53256" x="9891713" y="4102100"/>
          <p14:tracePt t="53256" x="9883775" y="4102100"/>
          <p14:tracePt t="53256" x="9880600" y="4102100"/>
          <p14:tracePt t="53256" x="9867900" y="4102100"/>
          <p14:tracePt t="53256" x="9856788" y="4102100"/>
          <p14:tracePt t="53256" x="9853613" y="4102100"/>
          <p14:tracePt t="53256" x="9848850" y="4102100"/>
          <p14:tracePt t="53256" x="9840913" y="4106863"/>
          <p14:tracePt t="53256" x="9837738" y="4106863"/>
          <p14:tracePt t="53256" x="9829800" y="4106863"/>
          <p14:tracePt t="53256" x="9826625" y="4106863"/>
          <p14:tracePt t="53256" x="9821863" y="4106863"/>
          <p14:tracePt t="53256" x="9813925" y="4106863"/>
          <p14:tracePt t="53256" x="9810750" y="4106863"/>
          <p14:tracePt t="53256" x="9807575" y="4106863"/>
          <p14:tracePt t="53256" x="9799638" y="4106863"/>
          <p14:tracePt t="53256" x="9794875" y="4106863"/>
          <p14:tracePt t="53256" x="9791700" y="4106863"/>
          <p14:tracePt t="53256" x="9783763" y="4106863"/>
          <p14:tracePt t="53256" x="9772650" y="4106863"/>
          <p14:tracePt t="53256" x="9767888" y="4106863"/>
          <p14:tracePt t="53256" x="9756775" y="4106863"/>
          <p14:tracePt t="53256" x="9753600" y="4106863"/>
          <p14:tracePt t="53256" x="9745663" y="4106863"/>
          <p14:tracePt t="53256" x="9740900" y="4106863"/>
          <p14:tracePt t="53256" x="9737725" y="4106863"/>
          <p14:tracePt t="53256" x="9729788" y="4106863"/>
          <p14:tracePt t="53256" x="9721850" y="4106863"/>
          <p14:tracePt t="53256" x="9718675" y="4106863"/>
          <p14:tracePt t="53256" x="9713913" y="4106863"/>
          <p14:tracePt t="53256" x="9705975" y="4106863"/>
          <p14:tracePt t="53256" x="9702800" y="4106863"/>
          <p14:tracePt t="53256" x="9694863" y="4106863"/>
          <p14:tracePt t="53256" x="9691688" y="4106863"/>
          <p14:tracePt t="53256" x="9683750" y="4102100"/>
          <p14:tracePt t="53256" x="9678988" y="4102100"/>
          <p14:tracePt t="53256" x="9675813" y="4098925"/>
          <p14:tracePt t="53256" x="9667875" y="4098925"/>
          <p14:tracePt t="53256" x="9656763" y="4094163"/>
          <p14:tracePt t="53256" x="9652000" y="4094163"/>
          <p14:tracePt t="53256" x="9644063" y="4094163"/>
          <p14:tracePt t="53256" x="9640888" y="4094163"/>
          <p14:tracePt t="53256" x="9632950" y="4086225"/>
          <p14:tracePt t="53256" x="9629775" y="4086225"/>
          <p14:tracePt t="53256" x="9625013" y="4086225"/>
          <p14:tracePt t="53256" x="9617075" y="4083050"/>
          <p14:tracePt t="53256" x="9605963" y="4079875"/>
          <p14:tracePt t="53256" x="9602788" y="4079875"/>
          <p14:tracePt t="53256" x="9594850" y="4075113"/>
          <p14:tracePt t="53256" x="9586913" y="4075113"/>
          <p14:tracePt t="53256" x="9583738" y="4071938"/>
          <p14:tracePt t="53256" x="9563100" y="4064000"/>
          <p14:tracePt t="53256" x="9559925" y="4059238"/>
          <p14:tracePt t="53256" x="9556750" y="4059238"/>
          <p14:tracePt t="53256" x="9548813" y="4056063"/>
          <p14:tracePt t="53256" x="9540875" y="4052888"/>
          <p14:tracePt t="53256" x="9536113" y="4048125"/>
          <p14:tracePt t="53256" x="9529763" y="4048125"/>
          <p14:tracePt t="53256" x="9517063" y="4044950"/>
          <p14:tracePt t="53256" x="9509125" y="4044950"/>
          <p14:tracePt t="53256" x="9505950" y="4040188"/>
          <p14:tracePt t="53256" x="9498013" y="4037013"/>
          <p14:tracePt t="53256" x="9494838" y="4032250"/>
          <p14:tracePt t="53256" x="9486900" y="4032250"/>
          <p14:tracePt t="53256" x="9474200" y="4029075"/>
          <p14:tracePt t="53256" x="9471025" y="4025900"/>
          <p14:tracePt t="53256" x="9463088" y="4021138"/>
          <p14:tracePt t="53256" x="9455150" y="4013200"/>
          <p14:tracePt t="53256" x="9444038" y="4010025"/>
          <p14:tracePt t="53256" x="9440863" y="4005263"/>
          <p14:tracePt t="53256" x="9436100" y="4002088"/>
          <p14:tracePt t="53256" x="9424988" y="3998913"/>
          <p14:tracePt t="53256" x="9420225" y="3998913"/>
          <p14:tracePt t="53256" x="9413875" y="3994150"/>
          <p14:tracePt t="53256" x="9409113" y="3990975"/>
          <p14:tracePt t="53256" x="9401175" y="3986213"/>
          <p14:tracePt t="53256" x="9398000" y="3983038"/>
          <p14:tracePt t="53256" x="9393238" y="3983038"/>
          <p14:tracePt t="53256" x="9390063" y="3978275"/>
          <p14:tracePt t="53256" x="9386888" y="3975100"/>
          <p14:tracePt t="53256" x="9382125" y="3971925"/>
          <p14:tracePt t="53256" x="9374188" y="3971925"/>
          <p14:tracePt t="53256" x="9374188" y="3967163"/>
          <p14:tracePt t="53256" x="9366250" y="3967163"/>
          <p14:tracePt t="53256" x="9363075" y="3959225"/>
          <p14:tracePt t="53256" x="9355138" y="3956050"/>
          <p14:tracePt t="53256" x="9355138" y="3951288"/>
          <p14:tracePt t="53256" x="9351963" y="3948113"/>
          <p14:tracePt t="53256" x="9351963" y="3944938"/>
          <p14:tracePt t="53256" x="9347200" y="3940175"/>
          <p14:tracePt t="53256" x="9347200" y="3937000"/>
          <p14:tracePt t="53256" x="9347200" y="3932238"/>
          <p14:tracePt t="53256" x="9347200" y="3929063"/>
          <p14:tracePt t="53256" x="9347200" y="3924300"/>
          <p14:tracePt t="53256" x="9347200" y="3921125"/>
          <p14:tracePt t="53256" x="9351963" y="3917950"/>
          <p14:tracePt t="53256" x="9355138" y="3913188"/>
          <p14:tracePt t="53256" x="9355138" y="3910013"/>
          <p14:tracePt t="53256" x="9359900" y="3910013"/>
          <p14:tracePt t="53256" x="9363075" y="3905250"/>
          <p14:tracePt t="53256" x="9363075" y="3902075"/>
          <p14:tracePt t="53256" x="9366250" y="3902075"/>
          <p14:tracePt t="53256" x="9366250" y="3897313"/>
          <p14:tracePt t="53256" x="9371013" y="3897313"/>
          <p14:tracePt t="53256" x="9371013" y="3894138"/>
          <p14:tracePt t="53256" x="9374188" y="3894138"/>
          <p14:tracePt t="53256" x="9378950" y="3890963"/>
          <p14:tracePt t="53256" x="9382125" y="3886200"/>
          <p14:tracePt t="53256" x="9386888" y="3883025"/>
          <p14:tracePt t="53256" x="9390063" y="3883025"/>
          <p14:tracePt t="53256" x="9390063" y="3878263"/>
          <p14:tracePt t="53256" x="9393238" y="3878263"/>
          <p14:tracePt t="53256" x="9398000" y="3875088"/>
          <p14:tracePt t="53256" x="9401175" y="3870325"/>
          <p14:tracePt t="53256" x="9405938" y="3870325"/>
          <p14:tracePt t="53256" x="9405938" y="3867150"/>
          <p14:tracePt t="53256" x="9409113" y="3867150"/>
          <p14:tracePt t="53256" x="9409113" y="3862388"/>
          <p14:tracePt t="53256" x="9413875" y="3862388"/>
          <p14:tracePt t="53256" x="9417050" y="3859213"/>
          <p14:tracePt t="53256" x="9420225" y="3856038"/>
          <p14:tracePt t="53256" x="9424988" y="3856038"/>
          <p14:tracePt t="53256" x="9424988" y="3851275"/>
          <p14:tracePt t="53256" x="9428163" y="3848100"/>
          <p14:tracePt t="53256" x="9432925" y="3848100"/>
          <p14:tracePt t="53256" x="9432925" y="3843338"/>
          <p14:tracePt t="53256" x="9436100" y="3843338"/>
          <p14:tracePt t="53256" x="9436100" y="3840163"/>
          <p14:tracePt t="53256" x="9436100" y="3835400"/>
          <p14:tracePt t="53256" x="9440863" y="3835400"/>
          <p14:tracePt t="53256" x="9440863" y="3840163"/>
          <p14:tracePt t="53256" x="9440863" y="3843338"/>
          <p14:tracePt t="53256" x="9436100" y="3843338"/>
          <p14:tracePt t="53256" x="9436100" y="3848100"/>
          <p14:tracePt t="53256" x="9432925" y="3848100"/>
          <p14:tracePt t="53256" x="9428163" y="3851275"/>
          <p14:tracePt t="53256" x="9424988" y="3856038"/>
          <p14:tracePt t="53256" x="9420225" y="3859213"/>
          <p14:tracePt t="53256" x="9417050" y="3862388"/>
          <p14:tracePt t="53256" x="9413875" y="3867150"/>
          <p14:tracePt t="53256" x="9413875" y="3870325"/>
          <p14:tracePt t="53256" x="9409113" y="3870325"/>
          <p14:tracePt t="53256" x="9409113" y="3875088"/>
          <p14:tracePt t="53256" x="9405938" y="3875088"/>
          <p14:tracePt t="53256" x="9405938" y="3878263"/>
          <p14:tracePt t="53256" x="9405938" y="3883025"/>
          <p14:tracePt t="53256" x="9398000" y="3886200"/>
          <p14:tracePt t="53256" x="9398000" y="3890963"/>
          <p14:tracePt t="53256" x="9393238" y="3894138"/>
          <p14:tracePt t="53256" x="9393238" y="3897313"/>
          <p14:tracePt t="53256" x="9390063" y="3902075"/>
          <p14:tracePt t="53256" x="9390063" y="3905250"/>
          <p14:tracePt t="53256" x="9390063" y="3910013"/>
          <p14:tracePt t="53256" x="9390063" y="3913188"/>
          <p14:tracePt t="53256" x="9393238" y="3913188"/>
          <p14:tracePt t="53256" x="9386888" y="3924300"/>
          <p14:tracePt t="53256" x="9386888" y="3929063"/>
          <p14:tracePt t="53256" x="9382125" y="3929063"/>
          <p14:tracePt t="53256" x="9382125" y="3932238"/>
          <p14:tracePt t="53256" x="9382125" y="3937000"/>
          <p14:tracePt t="53256" x="9382125" y="3940175"/>
          <p14:tracePt t="53256" x="9382125" y="3944938"/>
          <p14:tracePt t="53256" x="9382125" y="3948113"/>
          <p14:tracePt t="53256" x="9382125" y="3951288"/>
          <p14:tracePt t="53256" x="9382125" y="3956050"/>
          <p14:tracePt t="53256" x="9386888" y="3956050"/>
          <p14:tracePt t="53256" x="9390063" y="3963988"/>
          <p14:tracePt t="53256" x="9393238" y="3963988"/>
          <p14:tracePt t="53256" x="9401175" y="3967163"/>
          <p14:tracePt t="53256" x="9405938" y="3967163"/>
          <p14:tracePt t="53256" x="9409113" y="3967163"/>
          <p14:tracePt t="53256" x="9413875" y="3967163"/>
          <p14:tracePt t="53256" x="9413875" y="3963988"/>
          <p14:tracePt t="53256" x="9424988" y="3959225"/>
          <p14:tracePt t="53256" x="9428163" y="3956050"/>
          <p14:tracePt t="53256" x="9432925" y="3956050"/>
          <p14:tracePt t="53256" x="9432925" y="3951288"/>
          <p14:tracePt t="53256" x="9432925" y="3948113"/>
          <p14:tracePt t="53256" x="9436100" y="3948113"/>
          <p14:tracePt t="53256" x="9436100" y="3944938"/>
          <p14:tracePt t="53256" x="9436100" y="3940175"/>
          <p14:tracePt t="53256" x="9440863" y="3940175"/>
          <p14:tracePt t="53256" x="9440863" y="3937000"/>
          <p14:tracePt t="53256" x="9444038" y="3937000"/>
          <p14:tracePt t="53256" x="9444038" y="3932238"/>
          <p14:tracePt t="53256" x="9447213" y="3932238"/>
          <p14:tracePt t="53256" x="9447213" y="3929063"/>
          <p14:tracePt t="53256" x="9451975" y="3929063"/>
          <p14:tracePt t="53256" x="9455150" y="3929063"/>
          <p14:tracePt t="53256" x="9455150" y="3924300"/>
          <p14:tracePt t="53256" x="9459913" y="3921125"/>
          <p14:tracePt t="53256" x="9463088" y="3921125"/>
          <p14:tracePt t="53256" x="9463088" y="3917950"/>
          <p14:tracePt t="53256" x="9467850" y="3917950"/>
          <p14:tracePt t="53256" x="9467850" y="3913188"/>
          <p14:tracePt t="53256" x="9478963" y="3910013"/>
          <p14:tracePt t="53256" x="9486900" y="3905250"/>
          <p14:tracePt t="53256" x="9490075" y="3905250"/>
          <p14:tracePt t="53256" x="9490075" y="3902075"/>
          <p14:tracePt t="53256" x="9494838" y="3902075"/>
          <p14:tracePt t="53256" x="9498013" y="3902075"/>
          <p14:tracePt t="53256" x="9501188" y="3902075"/>
          <p14:tracePt t="53256" x="9501188" y="3897313"/>
          <p14:tracePt t="53256" x="9505950" y="3897313"/>
          <p14:tracePt t="53256" x="9509125" y="3894138"/>
          <p14:tracePt t="53256" x="9509125" y="3890963"/>
          <p14:tracePt t="53256" x="9517063" y="3890963"/>
          <p14:tracePt t="53256" x="9521825" y="3886200"/>
          <p14:tracePt t="53256" x="9525000" y="3883025"/>
          <p14:tracePt t="53256" x="9529763" y="3883025"/>
          <p14:tracePt t="53256" x="9529763" y="3878263"/>
          <p14:tracePt t="53256" x="9525000" y="3878263"/>
          <p14:tracePt t="53256" x="9521825" y="3878263"/>
          <p14:tracePt t="53256" x="9517063" y="3878263"/>
          <p14:tracePt t="53256" x="9517063" y="3883025"/>
          <p14:tracePt t="53256" x="9517063" y="3886200"/>
          <p14:tracePt t="53256" x="9513888" y="3886200"/>
          <p14:tracePt t="53256" x="9513888" y="3890963"/>
          <p14:tracePt t="53256" x="9509125" y="3890963"/>
          <p14:tracePt t="53256" x="9509125" y="3894138"/>
          <p14:tracePt t="53256" x="9505950" y="3897313"/>
          <p14:tracePt t="53256" x="9505950" y="3902075"/>
          <p14:tracePt t="53256" x="9501188" y="3902075"/>
          <p14:tracePt t="53256" x="9501188" y="3905250"/>
          <p14:tracePt t="53256" x="9501188" y="3910013"/>
          <p14:tracePt t="53256" x="9498013" y="3910013"/>
          <p14:tracePt t="53256" x="9498013" y="3913188"/>
          <p14:tracePt t="53256" x="9498013" y="3917950"/>
          <p14:tracePt t="53256" x="9494838" y="3921125"/>
          <p14:tracePt t="53256" x="9494838" y="3924300"/>
          <p14:tracePt t="53256" x="9490075" y="3929063"/>
          <p14:tracePt t="53256" x="9490075" y="3932238"/>
          <p14:tracePt t="53256" x="9486900" y="3937000"/>
          <p14:tracePt t="53256" x="9486900" y="3940175"/>
          <p14:tracePt t="53256" x="9482138" y="3944938"/>
          <p14:tracePt t="53256" x="9478963" y="3948113"/>
          <p14:tracePt t="53256" x="9478963" y="3951288"/>
          <p14:tracePt t="53256" x="9478963" y="3956050"/>
          <p14:tracePt t="53256" x="9474200" y="3959225"/>
          <p14:tracePt t="53256" x="9474200" y="3963988"/>
          <p14:tracePt t="53256" x="9471025" y="3967163"/>
          <p14:tracePt t="53256" x="9471025" y="3971925"/>
          <p14:tracePt t="53256" x="9467850" y="3975100"/>
          <p14:tracePt t="53256" x="9463088" y="3978275"/>
          <p14:tracePt t="53256" x="9463088" y="3983038"/>
          <p14:tracePt t="53256" x="9459913" y="3986213"/>
          <p14:tracePt t="53256" x="9455150" y="3994150"/>
          <p14:tracePt t="53256" x="9455150" y="3998913"/>
          <p14:tracePt t="53256" x="9451975" y="4002088"/>
          <p14:tracePt t="53256" x="9451975" y="4005263"/>
          <p14:tracePt t="53256" x="9447213" y="4010025"/>
          <p14:tracePt t="53256" x="9447213" y="4013200"/>
          <p14:tracePt t="53256" x="9444038" y="4013200"/>
          <p14:tracePt t="53256" x="9444038" y="4021138"/>
          <p14:tracePt t="53256" x="9440863" y="4025900"/>
          <p14:tracePt t="53256" x="9436100" y="4029075"/>
          <p14:tracePt t="53256" x="9436100" y="4032250"/>
          <p14:tracePt t="53256" x="9432925" y="4037013"/>
          <p14:tracePt t="53256" x="9432925" y="4040188"/>
          <p14:tracePt t="53256" x="9428163" y="4048125"/>
          <p14:tracePt t="53256" x="9424988" y="4052888"/>
          <p14:tracePt t="53256" x="9424988" y="4056063"/>
          <p14:tracePt t="53256" x="9424988" y="4059238"/>
          <p14:tracePt t="53256" x="9417050" y="4067175"/>
          <p14:tracePt t="53256" x="9417050" y="4075113"/>
          <p14:tracePt t="53256" x="9413875" y="4079875"/>
          <p14:tracePt t="53256" x="9409113" y="4083050"/>
          <p14:tracePt t="53256" x="9409113" y="4086225"/>
          <p14:tracePt t="53256" x="9405938" y="4094163"/>
          <p14:tracePt t="53256" x="9405938" y="4098925"/>
          <p14:tracePt t="53256" x="9401175" y="4102100"/>
          <p14:tracePt t="53256" x="9398000" y="4106863"/>
          <p14:tracePt t="53256" x="9398000" y="4114800"/>
          <p14:tracePt t="53256" x="9393238" y="4117975"/>
          <p14:tracePt t="53256" x="9390063" y="4125913"/>
          <p14:tracePt t="53256" x="9390063" y="4129088"/>
          <p14:tracePt t="53256" x="9386888" y="4144963"/>
          <p14:tracePt t="53256" x="9386888" y="4152900"/>
          <p14:tracePt t="53256" x="9382125" y="4156075"/>
          <p14:tracePt t="53256" x="9378950" y="4168775"/>
          <p14:tracePt t="53256" x="9374188" y="4175125"/>
          <p14:tracePt t="53256" x="9374188" y="4179888"/>
          <p14:tracePt t="53256" x="9366250" y="4187825"/>
          <p14:tracePt t="53256" x="9366250" y="4191000"/>
          <p14:tracePt t="53256" x="9363075" y="4198938"/>
          <p14:tracePt t="53256" x="9363075" y="4210050"/>
          <p14:tracePt t="53256" x="9359900" y="4214813"/>
          <p14:tracePt t="53256" x="9359900" y="4222750"/>
          <p14:tracePt t="53256" x="9355138" y="4229100"/>
          <p14:tracePt t="53256" x="9351963" y="4233863"/>
          <p14:tracePt t="53256" x="9351963" y="4241800"/>
          <p14:tracePt t="53256" x="9351963" y="4252913"/>
          <p14:tracePt t="53256" x="9347200" y="4252913"/>
          <p14:tracePt t="53256" x="9344025" y="4271963"/>
          <p14:tracePt t="53256" x="9344025" y="4279900"/>
          <p14:tracePt t="53256" x="9339263" y="4291013"/>
          <p14:tracePt t="53256" x="9339263" y="4295775"/>
          <p14:tracePt t="53256" x="9336088" y="4303713"/>
          <p14:tracePt t="53256" x="9336088" y="4310063"/>
          <p14:tracePt t="53256" x="9332913" y="4318000"/>
          <p14:tracePt t="53256" x="9332913" y="4330700"/>
          <p14:tracePt t="53256" x="9324975" y="4338638"/>
          <p14:tracePt t="53256" x="9324975" y="4344988"/>
          <p14:tracePt t="53256" x="9324975" y="4357688"/>
          <p14:tracePt t="53256" x="9320213" y="4365625"/>
          <p14:tracePt t="53256" x="9317038" y="4368800"/>
          <p14:tracePt t="53256" x="9317038" y="4379913"/>
          <p14:tracePt t="53256" x="9317038" y="4384675"/>
          <p14:tracePt t="53256" x="9312275" y="4392613"/>
          <p14:tracePt t="53256" x="9305925" y="4419600"/>
          <p14:tracePt t="53256" x="9305925" y="4422775"/>
          <p14:tracePt t="53256" x="9305925" y="4430713"/>
          <p14:tracePt t="53256" x="9297988" y="4438650"/>
          <p14:tracePt t="53256" x="9297988" y="4446588"/>
          <p14:tracePt t="53256" x="9293225" y="4457700"/>
          <p14:tracePt t="53256" x="9293225" y="4465638"/>
          <p14:tracePt t="53256" x="9290050" y="4473575"/>
          <p14:tracePt t="53256" x="9285288" y="4484688"/>
          <p14:tracePt t="53256" x="9285288" y="4487863"/>
          <p14:tracePt t="53256" x="9282113" y="4495800"/>
          <p14:tracePt t="53256" x="9282113" y="4503738"/>
          <p14:tracePt t="53256" x="9282113" y="4514850"/>
          <p14:tracePt t="53256" x="9274175" y="4522788"/>
          <p14:tracePt t="53256" x="9271000" y="4530725"/>
          <p14:tracePt t="53256" x="9266238" y="4549775"/>
          <p14:tracePt t="53256" x="9266238" y="4557713"/>
          <p14:tracePt t="53256" x="9263063" y="4568825"/>
          <p14:tracePt t="53256" x="9258300" y="4576763"/>
          <p14:tracePt t="53256" x="9258300" y="4584700"/>
          <p14:tracePt t="53256" x="9255125" y="4595813"/>
          <p14:tracePt t="53256" x="9247188" y="4603750"/>
          <p14:tracePt t="53256" x="9247188" y="4611688"/>
          <p14:tracePt t="53256" x="9244013" y="4616450"/>
          <p14:tracePt t="53256" x="9244013" y="4630738"/>
          <p14:tracePt t="53256" x="9239250" y="4638675"/>
          <p14:tracePt t="53256" x="9236075" y="4646613"/>
          <p14:tracePt t="53256" x="9236075" y="4657725"/>
          <p14:tracePt t="53256" x="9231313" y="4665663"/>
          <p14:tracePt t="53256" x="9231313" y="4670425"/>
          <p14:tracePt t="53256" x="9228138" y="4676775"/>
          <p14:tracePt t="53256" x="9220200" y="4700588"/>
          <p14:tracePt t="53256" x="9217025" y="4711700"/>
          <p14:tracePt t="53256" x="9217025" y="4716463"/>
          <p14:tracePt t="53256" x="9212263" y="4724400"/>
          <p14:tracePt t="53256" x="9209088" y="4730750"/>
          <p14:tracePt t="53256" x="9204325" y="4743450"/>
          <p14:tracePt t="53256" x="9204325" y="4751388"/>
          <p14:tracePt t="53256" x="9204325" y="4759325"/>
          <p14:tracePt t="53256" x="9193213" y="4770438"/>
          <p14:tracePt t="53256" x="9193213" y="4778375"/>
          <p14:tracePt t="53256" x="9190038" y="4786313"/>
          <p14:tracePt t="53256" x="9185275" y="4797425"/>
          <p14:tracePt t="53256" x="9185275" y="4805363"/>
          <p14:tracePt t="53256" x="9182100" y="4819650"/>
          <p14:tracePt t="53256" x="9174163" y="4832350"/>
          <p14:tracePt t="53256" x="9174163" y="4840288"/>
          <p14:tracePt t="53256" x="9166225" y="4851400"/>
          <p14:tracePt t="53256" x="9163050" y="4867275"/>
          <p14:tracePt t="53256" x="9163050" y="4870450"/>
          <p14:tracePt t="53256" x="9158288" y="4878388"/>
          <p14:tracePt t="53256" x="9155113" y="4889500"/>
          <p14:tracePt t="53256" x="9150350" y="4897438"/>
          <p14:tracePt t="53256" x="9150350" y="4905375"/>
          <p14:tracePt t="53256" x="9142413" y="4916488"/>
          <p14:tracePt t="53256" x="9139238" y="4924425"/>
          <p14:tracePt t="53256" x="9139238" y="4927600"/>
          <p14:tracePt t="53256" x="9136063" y="4935538"/>
          <p14:tracePt t="53256" x="9136063" y="4948238"/>
          <p14:tracePt t="53256" x="9131300" y="4962525"/>
          <p14:tracePt t="53256" x="9128125" y="4967288"/>
          <p14:tracePt t="53256" x="9128125" y="4975225"/>
          <p14:tracePt t="53256" x="9120188" y="4989513"/>
          <p14:tracePt t="53256" x="9120188" y="4997450"/>
          <p14:tracePt t="53256" x="9115425" y="5005388"/>
          <p14:tracePt t="53256" x="9115425" y="5010150"/>
          <p14:tracePt t="53256" x="9109075" y="5016500"/>
          <p14:tracePt t="53256" x="9109075" y="5029200"/>
          <p14:tracePt t="53256" x="9104313" y="5032375"/>
          <p14:tracePt t="53256" x="9104313" y="5037138"/>
          <p14:tracePt t="53256" x="9104313" y="5043488"/>
          <p14:tracePt t="53256" x="9101138" y="5051425"/>
          <p14:tracePt t="53256" x="9101138" y="5056188"/>
          <p14:tracePt t="53256" x="9101138" y="5064125"/>
          <p14:tracePt t="53256" x="9096375" y="5067300"/>
          <p14:tracePt t="53256" x="9096375" y="5075238"/>
          <p14:tracePt t="53256" x="9093200" y="5083175"/>
          <p14:tracePt t="53256" x="9093200" y="5086350"/>
          <p14:tracePt t="53256" x="9093200" y="5097463"/>
          <p14:tracePt t="53256" x="9093200" y="5102225"/>
          <p14:tracePt t="53256" x="9093200" y="5110163"/>
          <p14:tracePt t="53256" x="9093200" y="5113338"/>
          <p14:tracePt t="53256" x="9088438" y="5118100"/>
          <p14:tracePt t="53256" x="9088438" y="5121275"/>
          <p14:tracePt t="53256" x="9088438" y="5124450"/>
          <p14:tracePt t="53256" x="9088438" y="5132388"/>
          <p14:tracePt t="53256" x="9088438" y="5137150"/>
          <p14:tracePt t="53256" x="9088438" y="5140325"/>
          <p14:tracePt t="53256" x="9088438" y="5145088"/>
          <p14:tracePt t="53256" x="9088438" y="5148263"/>
          <p14:tracePt t="53256" x="9088438" y="5156200"/>
          <p14:tracePt t="53256" x="9088438" y="5159375"/>
          <p14:tracePt t="53256" x="9088438" y="5164138"/>
          <p14:tracePt t="53256" x="9088438" y="5167313"/>
          <p14:tracePt t="53256" x="9088438" y="5172075"/>
          <p14:tracePt t="53256" x="9088438" y="5175250"/>
          <p14:tracePt t="53256" x="9088438" y="5178425"/>
          <p14:tracePt t="53256" x="9093200" y="5178425"/>
          <p14:tracePt t="53256" x="9093200" y="5183188"/>
          <p14:tracePt t="53256" x="9096375" y="5186363"/>
          <p14:tracePt t="53256" x="9096375" y="5191125"/>
          <p14:tracePt t="53256" x="9101138" y="5191125"/>
          <p14:tracePt t="53256" x="9101138" y="5194300"/>
          <p14:tracePt t="53256" x="9104313" y="5194300"/>
          <p14:tracePt t="53256" x="9109075" y="5194300"/>
          <p14:tracePt t="53256" x="9112250" y="5194300"/>
          <p14:tracePt t="53256" x="9112250" y="5191125"/>
          <p14:tracePt t="53256" x="9115425" y="5191125"/>
          <p14:tracePt t="53256" x="9115425" y="5186363"/>
          <p14:tracePt t="53256" x="9115425" y="5183188"/>
          <p14:tracePt t="53256" x="9120188" y="5178425"/>
          <p14:tracePt t="53256" x="9120188" y="5175250"/>
          <p14:tracePt t="53256" x="9120188" y="5172075"/>
          <p14:tracePt t="53256" x="9123363" y="5172075"/>
          <p14:tracePt t="53256" x="9123363" y="5167313"/>
          <p14:tracePt t="53256" x="9123363" y="5164138"/>
          <p14:tracePt t="53256" x="9128125" y="5159375"/>
          <p14:tracePt t="53256" x="9128125" y="5156200"/>
          <p14:tracePt t="53256" x="9128125" y="5151438"/>
          <p14:tracePt t="53256" x="9128125" y="5148263"/>
          <p14:tracePt t="53256" x="9131300" y="5145088"/>
          <p14:tracePt t="53256" x="9131300" y="5140325"/>
          <p14:tracePt t="53256" x="9131300" y="5137150"/>
          <p14:tracePt t="53256" x="9131300" y="5132388"/>
          <p14:tracePt t="53256" x="9131300" y="5129213"/>
          <p14:tracePt t="53256" x="9131300" y="5124450"/>
          <p14:tracePt t="53256" x="9131300" y="5121275"/>
          <p14:tracePt t="53256" x="9131300" y="5118100"/>
          <p14:tracePt t="53256" x="9131300" y="5113338"/>
          <p14:tracePt t="53256" x="9131300" y="5110163"/>
          <p14:tracePt t="53256" x="9131300" y="5105400"/>
          <p14:tracePt t="53256" x="9131300" y="5102225"/>
          <p14:tracePt t="53256" x="9131300" y="5097463"/>
          <p14:tracePt t="53256" x="9131300" y="5094288"/>
          <p14:tracePt t="53256" x="9131300" y="5091113"/>
          <p14:tracePt t="53256" x="9131300" y="5086350"/>
          <p14:tracePt t="53256" x="9131300" y="5083175"/>
          <p14:tracePt t="53256" x="9131300" y="5078413"/>
          <p14:tracePt t="53256" x="9131300" y="5075238"/>
          <p14:tracePt t="53256" x="9131300" y="5070475"/>
          <p14:tracePt t="53256" x="9131300" y="5067300"/>
          <p14:tracePt t="53256" x="9131300" y="5059363"/>
          <p14:tracePt t="53256" x="9131300" y="5056188"/>
          <p14:tracePt t="53256" x="9131300" y="5043488"/>
          <p14:tracePt t="53256" x="9131300" y="5032375"/>
          <p14:tracePt t="53256" x="9131300" y="5029200"/>
          <p14:tracePt t="53256" x="9131300" y="5024438"/>
          <p14:tracePt t="53256" x="9131300" y="5013325"/>
          <p14:tracePt t="53256" x="9131300" y="5010150"/>
          <p14:tracePt t="53256" x="9131300" y="5005388"/>
          <p14:tracePt t="53256" x="9131300" y="4997450"/>
          <p14:tracePt t="53256" x="9131300" y="4994275"/>
          <p14:tracePt t="53256" x="9131300" y="4989513"/>
          <p14:tracePt t="53256" x="9131300" y="4986338"/>
          <p14:tracePt t="53256" x="9128125" y="4978400"/>
          <p14:tracePt t="53256" x="9128125" y="4975225"/>
          <p14:tracePt t="53256" x="9128125" y="4970463"/>
          <p14:tracePt t="53256" x="9128125" y="4962525"/>
          <p14:tracePt t="53256" x="9123363" y="4951413"/>
          <p14:tracePt t="53256" x="9123363" y="4948238"/>
          <p14:tracePt t="53256" x="9123363" y="4940300"/>
          <p14:tracePt t="53256" x="9123363" y="4935538"/>
          <p14:tracePt t="53256" x="9123363" y="4932363"/>
          <p14:tracePt t="53256" x="9120188" y="4924425"/>
          <p14:tracePt t="53256" x="9120188" y="4913313"/>
          <p14:tracePt t="53256" x="9120188" y="4908550"/>
          <p14:tracePt t="53256" x="9115425" y="4900613"/>
          <p14:tracePt t="53256" x="9115425" y="4897438"/>
          <p14:tracePt t="53256" x="9115425" y="4886325"/>
          <p14:tracePt t="53256" x="9115425" y="4881563"/>
          <p14:tracePt t="53256" x="9115425" y="4873625"/>
          <p14:tracePt t="53256" x="9115425" y="4862513"/>
          <p14:tracePt t="53256" x="9112250" y="4859338"/>
          <p14:tracePt t="53256" x="9109075" y="4835525"/>
          <p14:tracePt t="53256" x="9109075" y="4832350"/>
          <p14:tracePt t="53256" x="9104313" y="4824413"/>
          <p14:tracePt t="53256" x="9104313" y="4816475"/>
          <p14:tracePt t="53256" x="9104313" y="4808538"/>
          <p14:tracePt t="53256" x="9096375" y="4797425"/>
          <p14:tracePt t="53256" x="9096375" y="4789488"/>
          <p14:tracePt t="53256" x="9096375" y="4781550"/>
          <p14:tracePt t="53256" x="9096375" y="4773613"/>
          <p14:tracePt t="53256" x="9093200" y="4762500"/>
          <p14:tracePt t="53256" x="9088438" y="4754563"/>
          <p14:tracePt t="53256" x="9088438" y="4746625"/>
          <p14:tracePt t="53256" x="9088438" y="4735513"/>
          <p14:tracePt t="53256" x="9085263" y="4727575"/>
          <p14:tracePt t="53256" x="9085263" y="4711700"/>
          <p14:tracePt t="53256" x="9080500" y="4708525"/>
          <p14:tracePt t="53256" x="9080500" y="4697413"/>
          <p14:tracePt t="53256" x="9080500" y="4673600"/>
          <p14:tracePt t="53256" x="9077325" y="4665663"/>
          <p14:tracePt t="53256" x="9077325" y="4654550"/>
          <p14:tracePt t="53256" x="9069388" y="4638675"/>
          <p14:tracePt t="53256" x="9069388" y="4627563"/>
          <p14:tracePt t="53256" x="9066213" y="4619625"/>
          <p14:tracePt t="53256" x="9066213" y="4611688"/>
          <p14:tracePt t="53256" x="9061450" y="4595813"/>
          <p14:tracePt t="53256" x="9061450" y="4589463"/>
          <p14:tracePt t="53256" x="9061450" y="4573588"/>
          <p14:tracePt t="53256" x="9061450" y="4565650"/>
          <p14:tracePt t="53256" x="9058275" y="4562475"/>
          <p14:tracePt t="53256" x="9058275" y="4546600"/>
          <p14:tracePt t="53256" x="9053513" y="4538663"/>
          <p14:tracePt t="53256" x="9053513" y="4514850"/>
          <p14:tracePt t="53256" x="9047163" y="4500563"/>
          <p14:tracePt t="53256" x="9047163" y="4484688"/>
          <p14:tracePt t="53256" x="9042400" y="4473575"/>
          <p14:tracePt t="53256" x="9042400" y="4460875"/>
          <p14:tracePt t="53256" x="9039225" y="4449763"/>
          <p14:tracePt t="53256" x="9039225" y="4433888"/>
          <p14:tracePt t="53256" x="9034463" y="4430713"/>
          <p14:tracePt t="53256" x="9034463" y="4422775"/>
          <p14:tracePt t="53256" x="9034463" y="4411663"/>
          <p14:tracePt t="53256" x="9031288" y="4398963"/>
          <p14:tracePt t="53256" x="9031288" y="4387850"/>
          <p14:tracePt t="53256" x="9026525" y="4376738"/>
          <p14:tracePt t="53256" x="9026525" y="4368800"/>
          <p14:tracePt t="53256" x="9020175" y="4344988"/>
          <p14:tracePt t="53256" x="9020175" y="4330700"/>
          <p14:tracePt t="53256" x="9015413" y="4306888"/>
          <p14:tracePt t="53256" x="9015413" y="4298950"/>
          <p14:tracePt t="53256" x="9012238" y="4283075"/>
          <p14:tracePt t="53256" x="9012238" y="4276725"/>
          <p14:tracePt t="53256" x="9012238" y="4264025"/>
          <p14:tracePt t="53256" x="9007475" y="4256088"/>
          <p14:tracePt t="53256" x="9007475" y="4241800"/>
          <p14:tracePt t="53256" x="9007475" y="4233863"/>
          <p14:tracePt t="53256" x="9004300" y="4225925"/>
          <p14:tracePt t="53256" x="9004300" y="4210050"/>
          <p14:tracePt t="53256" x="9004300" y="4202113"/>
          <p14:tracePt t="53256" x="8996363" y="4191000"/>
          <p14:tracePt t="53256" x="8996363" y="4175125"/>
          <p14:tracePt t="53256" x="8996363" y="4168775"/>
          <p14:tracePt t="53256" x="8993188" y="4152900"/>
          <p14:tracePt t="53256" x="8993188" y="4141788"/>
          <p14:tracePt t="53256" x="8988425" y="4125913"/>
          <p14:tracePt t="53256" x="8988425" y="4117975"/>
          <p14:tracePt t="53256" x="8988425" y="4106863"/>
          <p14:tracePt t="53256" x="8988425" y="4098925"/>
          <p14:tracePt t="53256" x="8985250" y="4090988"/>
          <p14:tracePt t="53256" x="8985250" y="4079875"/>
          <p14:tracePt t="53256" x="8985250" y="4071938"/>
          <p14:tracePt t="53256" x="8985250" y="4064000"/>
          <p14:tracePt t="53256" x="8977313" y="4056063"/>
          <p14:tracePt t="53256" x="8977313" y="4052888"/>
          <p14:tracePt t="53256" x="8977313" y="4032250"/>
          <p14:tracePt t="53256" x="8977313" y="4025900"/>
          <p14:tracePt t="53256" x="8977313" y="4013200"/>
          <p14:tracePt t="53256" x="8972550" y="3998913"/>
          <p14:tracePt t="53256" x="8972550" y="3990975"/>
          <p14:tracePt t="53256" x="8972550" y="3986213"/>
          <p14:tracePt t="53256" x="8972550" y="3975100"/>
          <p14:tracePt t="53256" x="8972550" y="3967163"/>
          <p14:tracePt t="53256" x="8972550" y="3963988"/>
          <p14:tracePt t="53256" x="8969375" y="3959225"/>
          <p14:tracePt t="53256" x="8969375" y="3956050"/>
          <p14:tracePt t="53256" x="8969375" y="3948113"/>
          <p14:tracePt t="53256" x="8969375" y="3944938"/>
          <p14:tracePt t="53256" x="8969375" y="3940175"/>
          <p14:tracePt t="53256" x="8969375" y="3929063"/>
          <p14:tracePt t="53256" x="8969375" y="3924300"/>
          <p14:tracePt t="53256" x="8966200" y="3917950"/>
          <p14:tracePt t="53256" x="8966200" y="3913188"/>
          <p14:tracePt t="53256" x="8966200" y="3905250"/>
          <p14:tracePt t="53256" x="8966200" y="3897313"/>
          <p14:tracePt t="53256" x="8966200" y="3894138"/>
          <p14:tracePt t="53256" x="8966200" y="3886200"/>
          <p14:tracePt t="53256" x="8966200" y="3883025"/>
          <p14:tracePt t="53256" x="8966200" y="3878263"/>
          <p14:tracePt t="53256" x="8966200" y="3875088"/>
          <p14:tracePt t="53256" x="8966200" y="3870325"/>
          <p14:tracePt t="53256" x="8961438" y="3867150"/>
          <p14:tracePt t="53256" x="8961438" y="3862388"/>
          <p14:tracePt t="53256" x="8961438" y="3851275"/>
          <p14:tracePt t="53256" x="8961438" y="3848100"/>
          <p14:tracePt t="53256" x="8961438" y="3843338"/>
          <p14:tracePt t="53256" x="8961438" y="3840163"/>
          <p14:tracePt t="53256" x="8961438" y="3835400"/>
          <p14:tracePt t="53256" x="8961438" y="3832225"/>
          <p14:tracePt t="53256" x="8961438" y="3829050"/>
          <p14:tracePt t="53256" x="8961438" y="3824288"/>
          <p14:tracePt t="53256" x="8961438" y="3821113"/>
          <p14:tracePt t="53256" x="8961438" y="3816350"/>
          <p14:tracePt t="53256" x="8961438" y="3813175"/>
          <p14:tracePt t="53256" x="8961438" y="3808413"/>
          <p14:tracePt t="53256" x="8961438" y="3805238"/>
          <p14:tracePt t="53256" x="8961438" y="3802063"/>
          <p14:tracePt t="53256" x="8961438" y="3797300"/>
          <p14:tracePt t="53256" x="8961438" y="3794125"/>
          <p14:tracePt t="53256" x="8961438" y="3789363"/>
          <p14:tracePt t="53256" x="8961438" y="3786188"/>
          <p14:tracePt t="53256" x="8961438" y="3781425"/>
          <p14:tracePt t="53256" x="8961438" y="3778250"/>
          <p14:tracePt t="53256" x="8961438" y="3775075"/>
          <p14:tracePt t="53256" x="8961438" y="3770313"/>
          <p14:tracePt t="53256" x="8961438" y="3767138"/>
          <p14:tracePt t="53256" x="8961438" y="3762375"/>
          <p14:tracePt t="53256" x="8961438" y="3759200"/>
          <p14:tracePt t="53256" x="8961438" y="3754438"/>
          <p14:tracePt t="53256" x="8961438" y="3751263"/>
          <p14:tracePt t="53256" x="8961438" y="3748088"/>
          <p14:tracePt t="53256" x="8961438" y="3743325"/>
          <p14:tracePt t="53256" x="8961438" y="3740150"/>
          <p14:tracePt t="53256" x="8961438" y="3735388"/>
          <p14:tracePt t="53256" x="8958263" y="3735388"/>
          <p14:tracePt t="53256" x="8958263" y="3732213"/>
          <p14:tracePt t="53256" x="8958263" y="3727450"/>
          <p14:tracePt t="53256" x="8953500" y="3727450"/>
          <p14:tracePt t="53256" x="8953500" y="3724275"/>
          <p14:tracePt t="53256" x="8953500" y="3721100"/>
          <p14:tracePt t="53256" x="8950325" y="3721100"/>
          <p14:tracePt t="53256" x="8945563" y="3716338"/>
          <p14:tracePt t="53256" x="8945563" y="3713163"/>
          <p14:tracePt t="53256" x="8945563" y="3708400"/>
          <p14:tracePt t="53256" x="8942388" y="3708400"/>
          <p14:tracePt t="53256" x="8942388" y="3705225"/>
          <p14:tracePt t="53256" x="8942388" y="3700463"/>
          <p14:tracePt t="53256" x="8942388" y="3697288"/>
          <p14:tracePt t="53256" x="8942388" y="3694113"/>
          <p14:tracePt t="53256" x="8942388" y="3689350"/>
          <p14:tracePt t="53256" x="8942388" y="3686175"/>
          <p14:tracePt t="53256" x="8942388" y="3681413"/>
          <p14:tracePt t="53256" x="8942388" y="3678238"/>
          <p14:tracePt t="53256" x="8942388" y="3673475"/>
          <p14:tracePt t="53256" x="8942388" y="3670300"/>
          <p14:tracePt t="53256" x="8942388" y="3667125"/>
          <p14:tracePt t="53256" x="8945563" y="3667125"/>
          <p14:tracePt t="53256" x="8945563" y="3662363"/>
          <p14:tracePt t="53256" x="8945563" y="3659188"/>
          <p14:tracePt t="53256" x="8945563" y="3654425"/>
          <p14:tracePt t="53256" x="8945563" y="3651250"/>
          <p14:tracePt t="53256" x="8945563" y="3646488"/>
          <p14:tracePt t="53256" x="8942388" y="3646488"/>
          <p14:tracePt t="53256" x="8942388" y="3651250"/>
          <p14:tracePt t="53256" x="8939213" y="3651250"/>
          <p14:tracePt t="53256" x="8939213" y="3654425"/>
          <p14:tracePt t="53256" x="8934450" y="3654425"/>
          <p14:tracePt t="53256" x="8931275" y="3654425"/>
          <p14:tracePt t="53256" x="8931275" y="3659188"/>
          <p14:tracePt t="53256" x="8931275" y="3662363"/>
          <p14:tracePt t="53256" x="8931275" y="3667125"/>
          <p14:tracePt t="53256" x="8931275" y="3670300"/>
          <p14:tracePt t="53256" x="8934450" y="3673475"/>
          <p14:tracePt t="53256" x="8939213" y="3678238"/>
          <p14:tracePt t="53256" x="8939213" y="3681413"/>
          <p14:tracePt t="53256" x="8942388" y="3686175"/>
          <p14:tracePt t="53256" x="8945563" y="3689350"/>
          <p14:tracePt t="53256" x="8945563" y="3697288"/>
          <p14:tracePt t="53256" x="8950325" y="3697288"/>
          <p14:tracePt t="53256" x="8953500" y="3700463"/>
          <p14:tracePt t="53256" x="8958263" y="3705225"/>
          <p14:tracePt t="53256" x="8961438" y="3708400"/>
          <p14:tracePt t="53256" x="8961438" y="3713163"/>
          <p14:tracePt t="53256" x="8969375" y="3716338"/>
          <p14:tracePt t="53256" x="8972550" y="3721100"/>
          <p14:tracePt t="53256" x="8972550" y="3727450"/>
          <p14:tracePt t="53256" x="8977313" y="3727450"/>
          <p14:tracePt t="53256" x="8985250" y="3735388"/>
          <p14:tracePt t="53256" x="8988425" y="3740150"/>
          <p14:tracePt t="53256" x="8993188" y="3743325"/>
          <p14:tracePt t="53256" x="8999538" y="3748088"/>
          <p14:tracePt t="53256" x="9004300" y="3751263"/>
          <p14:tracePt t="53256" x="9007475" y="3754438"/>
          <p14:tracePt t="53256" x="9015413" y="3767138"/>
          <p14:tracePt t="53256" x="9020175" y="3770313"/>
          <p14:tracePt t="53256" x="9026525" y="3781425"/>
          <p14:tracePt t="53256" x="9031288" y="3786188"/>
          <p14:tracePt t="53256" x="9034463" y="3789363"/>
          <p14:tracePt t="53256" x="9042400" y="3794125"/>
          <p14:tracePt t="53256" x="9047163" y="3802063"/>
          <p14:tracePt t="53256" x="9050338" y="3805238"/>
          <p14:tracePt t="53256" x="9061450" y="3813175"/>
          <p14:tracePt t="53256" x="9066213" y="3813175"/>
          <p14:tracePt t="53256" x="9069388" y="3824288"/>
          <p14:tracePt t="53256" x="9077325" y="3829050"/>
          <p14:tracePt t="53256" x="9080500" y="3832225"/>
          <p14:tracePt t="53256" x="9093200" y="3843338"/>
          <p14:tracePt t="53256" x="9104313" y="3848100"/>
          <p14:tracePt t="53256" x="9104313" y="3856038"/>
          <p14:tracePt t="53256" x="9112250" y="3859213"/>
          <p14:tracePt t="53256" x="9123363" y="3870325"/>
          <p14:tracePt t="53256" x="9128125" y="3875088"/>
          <p14:tracePt t="53256" x="9131300" y="3878263"/>
          <p14:tracePt t="53256" x="9139238" y="3886200"/>
          <p14:tracePt t="53256" x="9142413" y="3890963"/>
          <p14:tracePt t="53256" x="9147175" y="3894138"/>
          <p14:tracePt t="53256" x="9158288" y="3902075"/>
          <p14:tracePt t="53256" x="9163050" y="3905250"/>
          <p14:tracePt t="53256" x="9166225" y="3910013"/>
          <p14:tracePt t="53256" x="9169400" y="3913188"/>
          <p14:tracePt t="53256" x="9177338" y="3921125"/>
          <p14:tracePt t="53256" x="9182100" y="3924300"/>
          <p14:tracePt t="53256" x="9185275" y="3929063"/>
          <p14:tracePt t="53256" x="9190038" y="3932238"/>
          <p14:tracePt t="53256" x="9193213" y="3940175"/>
          <p14:tracePt t="53256" x="9204325" y="3951288"/>
          <p14:tracePt t="53256" x="9217025" y="3963988"/>
          <p14:tracePt t="53256" x="9220200" y="3967163"/>
          <p14:tracePt t="53256" x="9220200" y="3971925"/>
          <p14:tracePt t="53256" x="9228138" y="3975100"/>
          <p14:tracePt t="53256" x="9231313" y="3978275"/>
          <p14:tracePt t="53256" x="9231313" y="3986213"/>
          <p14:tracePt t="53256" x="9236075" y="3990975"/>
          <p14:tracePt t="53256" x="9239250" y="3994150"/>
          <p14:tracePt t="53256" x="9239250" y="3998913"/>
          <p14:tracePt t="53256" x="9244013" y="4002088"/>
          <p14:tracePt t="53256" x="9247188" y="4010025"/>
          <p14:tracePt t="53256" x="9247188" y="4013200"/>
          <p14:tracePt t="53256" x="9250363" y="4017963"/>
          <p14:tracePt t="53256" x="9255125" y="4025900"/>
          <p14:tracePt t="53256" x="9258300" y="4032250"/>
          <p14:tracePt t="53256" x="9258300" y="4037013"/>
          <p14:tracePt t="53256" x="9263063" y="4040188"/>
          <p14:tracePt t="53256" x="9263063" y="4044950"/>
          <p14:tracePt t="53256" x="9266238" y="4048125"/>
          <p14:tracePt t="53256" x="9266238" y="4052888"/>
          <p14:tracePt t="53256" x="9271000" y="4056063"/>
          <p14:tracePt t="53256" x="9271000" y="4059238"/>
          <p14:tracePt t="53256" x="9274175" y="4064000"/>
          <p14:tracePt t="53256" x="9274175" y="4067175"/>
          <p14:tracePt t="53256" x="9274175" y="4071938"/>
          <p14:tracePt t="53256" x="9274175" y="4079875"/>
          <p14:tracePt t="53256" x="9277350" y="4079875"/>
          <p14:tracePt t="53256" x="9277350" y="4083050"/>
          <p14:tracePt t="53256" x="9282113" y="4090988"/>
          <p14:tracePt t="53256" x="9282113" y="4094163"/>
          <p14:tracePt t="53256" x="9282113" y="4098925"/>
          <p14:tracePt t="53256" x="9285288" y="4102100"/>
          <p14:tracePt t="53256" x="9285288" y="4106863"/>
          <p14:tracePt t="53256" x="9290050" y="4110038"/>
          <p14:tracePt t="53256" x="9290050" y="4114800"/>
          <p14:tracePt t="53256" x="9290050" y="4117975"/>
          <p14:tracePt t="53256" x="9290050" y="4121150"/>
          <p14:tracePt t="53256" x="9293225" y="4125913"/>
          <p14:tracePt t="53256" x="9293225" y="4129088"/>
          <p14:tracePt t="53256" x="9293225" y="4133850"/>
          <p14:tracePt t="53256" x="9293225" y="4137025"/>
          <p14:tracePt t="53256" x="9297988" y="4144963"/>
          <p14:tracePt t="53256" x="9297988" y="4152900"/>
          <p14:tracePt t="53256" x="9297988" y="4156075"/>
          <p14:tracePt t="53256" x="9301163" y="4160838"/>
          <p14:tracePt t="53256" x="9301163" y="4164013"/>
          <p14:tracePt t="53256" x="9305925" y="4175125"/>
          <p14:tracePt t="53256" x="9305925" y="4179888"/>
          <p14:tracePt t="53256" x="9309100" y="4183063"/>
          <p14:tracePt t="53256" x="9309100" y="4191000"/>
          <p14:tracePt t="53256" x="9309100" y="4195763"/>
          <p14:tracePt t="53256" x="9312275" y="4198938"/>
          <p14:tracePt t="53256" x="9312275" y="4202113"/>
          <p14:tracePt t="53256" x="9312275" y="4206875"/>
          <p14:tracePt t="53256" x="9317038" y="4214813"/>
          <p14:tracePt t="53256" x="9317038" y="4217988"/>
          <p14:tracePt t="53256" x="9320213" y="4222750"/>
          <p14:tracePt t="53256" x="9324975" y="4229100"/>
          <p14:tracePt t="53256" x="9324975" y="4241800"/>
          <p14:tracePt t="53256" x="9328150" y="4252913"/>
          <p14:tracePt t="53256" x="9328150" y="4256088"/>
          <p14:tracePt t="53256" x="9328150" y="4260850"/>
          <p14:tracePt t="53256" x="9332913" y="4268788"/>
          <p14:tracePt t="53256" x="9332913" y="4276725"/>
          <p14:tracePt t="53256" x="9336088" y="4279900"/>
          <p14:tracePt t="53256" x="9336088" y="4283075"/>
          <p14:tracePt t="53256" x="9339263" y="4291013"/>
          <p14:tracePt t="53256" x="9339263" y="4298950"/>
          <p14:tracePt t="53256" x="9344025" y="4303713"/>
          <p14:tracePt t="53256" x="9344025" y="4306888"/>
          <p14:tracePt t="53256" x="9347200" y="4318000"/>
          <p14:tracePt t="53256" x="9347200" y="4322763"/>
          <p14:tracePt t="53256" x="9347200" y="4330700"/>
          <p14:tracePt t="53256" x="9355138" y="4338638"/>
          <p14:tracePt t="53256" x="9359900" y="4349750"/>
          <p14:tracePt t="53256" x="9359900" y="4352925"/>
          <p14:tracePt t="53256" x="9363075" y="4360863"/>
          <p14:tracePt t="53256" x="9363075" y="4365625"/>
          <p14:tracePt t="53256" x="9363075" y="4376738"/>
          <p14:tracePt t="53256" x="9366250" y="4379913"/>
          <p14:tracePt t="53256" x="9366250" y="4387850"/>
          <p14:tracePt t="53256" x="9366250" y="4392613"/>
          <p14:tracePt t="53256" x="9371013" y="4395788"/>
          <p14:tracePt t="53256" x="9371013" y="4398963"/>
          <p14:tracePt t="53256" x="9374188" y="4406900"/>
          <p14:tracePt t="53256" x="9374188" y="4411663"/>
          <p14:tracePt t="53256" x="9374188" y="4414838"/>
          <p14:tracePt t="53256" x="9374188" y="4419600"/>
          <p14:tracePt t="53256" x="9378950" y="4425950"/>
          <p14:tracePt t="53256" x="9378950" y="4433888"/>
          <p14:tracePt t="53256" x="9382125" y="4438650"/>
          <p14:tracePt t="53256" x="9382125" y="4441825"/>
          <p14:tracePt t="53256" x="9382125" y="4446588"/>
          <p14:tracePt t="53256" x="9386888" y="4449763"/>
          <p14:tracePt t="53256" x="9386888" y="4457700"/>
          <p14:tracePt t="53256" x="9386888" y="4460875"/>
          <p14:tracePt t="53256" x="9386888" y="4465638"/>
          <p14:tracePt t="53256" x="9386888" y="4468813"/>
          <p14:tracePt t="53256" x="9386888" y="4473575"/>
          <p14:tracePt t="53256" x="9386888" y="4476750"/>
          <p14:tracePt t="53256" x="9386888" y="4479925"/>
          <p14:tracePt t="53256" x="9386888" y="4484688"/>
          <p14:tracePt t="53256" x="9386888" y="4487863"/>
          <p14:tracePt t="53256" x="9386888" y="4492625"/>
          <p14:tracePt t="53256" x="9386888" y="4495800"/>
          <p14:tracePt t="53256" x="9386888" y="4500563"/>
          <p14:tracePt t="53256" x="9386888" y="4503738"/>
          <p14:tracePt t="53256" x="9386888" y="4506913"/>
          <p14:tracePt t="53256" x="9382125" y="4506913"/>
          <p14:tracePt t="53256" x="9378950" y="4506913"/>
          <p14:tracePt t="53256" x="9374188" y="4506913"/>
          <p14:tracePt t="53256" x="9371013" y="4506913"/>
          <p14:tracePt t="53256" x="9366250" y="4506913"/>
          <p14:tracePt t="53256" x="9363075" y="4506913"/>
          <p14:tracePt t="53256" x="9359900" y="4506913"/>
          <p14:tracePt t="53256" x="9355138" y="4506913"/>
          <p14:tracePt t="53256" x="9351963" y="4506913"/>
          <p14:tracePt t="53256" x="9347200" y="4506913"/>
          <p14:tracePt t="53256" x="9344025" y="4506913"/>
          <p14:tracePt t="53256" x="9339263" y="4506913"/>
          <p14:tracePt t="53256" x="9336088" y="4506913"/>
          <p14:tracePt t="53256" x="9332913" y="4506913"/>
          <p14:tracePt t="53256" x="9328150" y="4506913"/>
          <p14:tracePt t="53256" x="9324975" y="4506913"/>
          <p14:tracePt t="53256" x="9320213" y="4506913"/>
          <p14:tracePt t="53256" x="9317038" y="4506913"/>
          <p14:tracePt t="53256" x="9312275" y="4506913"/>
          <p14:tracePt t="53256" x="9309100" y="4506913"/>
          <p14:tracePt t="53256" x="9305925" y="4506913"/>
          <p14:tracePt t="53256" x="9301163" y="4506913"/>
          <p14:tracePt t="53256" x="9297988" y="4506913"/>
          <p14:tracePt t="53256" x="9293225" y="4506913"/>
          <p14:tracePt t="53256" x="9290050" y="4506913"/>
          <p14:tracePt t="53256" x="9285288" y="4506913"/>
          <p14:tracePt t="53256" x="9282113" y="4506913"/>
          <p14:tracePt t="53256" x="9277350" y="4506913"/>
          <p14:tracePt t="53256" x="9274175" y="4506913"/>
          <p14:tracePt t="53256" x="9271000" y="4506913"/>
          <p14:tracePt t="53256" x="9266238" y="4506913"/>
          <p14:tracePt t="53256" x="9263063" y="4506913"/>
          <p14:tracePt t="53256" x="9258300" y="4506913"/>
          <p14:tracePt t="53256" x="9255125" y="4506913"/>
          <p14:tracePt t="53256" x="9250363" y="4506913"/>
          <p14:tracePt t="53256" x="9247188" y="4506913"/>
          <p14:tracePt t="53256" x="9244013" y="4506913"/>
          <p14:tracePt t="53256" x="9239250" y="4506913"/>
          <p14:tracePt t="53256" x="9239250" y="4503738"/>
          <p14:tracePt t="53256" x="9236075" y="4503738"/>
          <p14:tracePt t="53256" x="9231313" y="4503738"/>
          <p14:tracePt t="53256" x="9228138" y="4503738"/>
          <p14:tracePt t="53256" x="9228138" y="4500563"/>
          <p14:tracePt t="53256" x="9223375" y="4500563"/>
          <p14:tracePt t="53256" x="9223375" y="4495800"/>
          <p14:tracePt t="53256" x="9220200" y="4495800"/>
          <p14:tracePt t="53256" x="9220200" y="4492625"/>
          <p14:tracePt t="53256" x="9220200" y="4487863"/>
          <p14:tracePt t="53256" x="9217025" y="4487863"/>
          <p14:tracePt t="53256" x="9217025" y="4484688"/>
          <p14:tracePt t="53256" x="9217025" y="4479925"/>
          <p14:tracePt t="53256" x="9217025" y="4476750"/>
          <p14:tracePt t="53256" x="9217025" y="4473575"/>
          <p14:tracePt t="53256" x="9217025" y="4468813"/>
          <p14:tracePt t="53256" x="9217025" y="4465638"/>
          <p14:tracePt t="53256" x="9217025" y="4460875"/>
          <p14:tracePt t="53256" x="9217025" y="4457700"/>
          <p14:tracePt t="53256" x="9217025" y="4452938"/>
          <p14:tracePt t="53256" x="9217025" y="4449763"/>
          <p14:tracePt t="53256" x="9217025" y="4446588"/>
          <p14:tracePt t="53256" x="9217025" y="4441825"/>
          <p14:tracePt t="53256" x="9217025" y="4438650"/>
          <p14:tracePt t="53256" x="9217025" y="4433888"/>
          <p14:tracePt t="53256" x="9217025" y="4430713"/>
          <p14:tracePt t="53256" x="9217025" y="4425950"/>
          <p14:tracePt t="53256" x="9217025" y="4422775"/>
          <p14:tracePt t="53256" x="9217025" y="4419600"/>
          <p14:tracePt t="53256" x="9217025" y="4414838"/>
          <p14:tracePt t="53256" x="9220200" y="4411663"/>
          <p14:tracePt t="53256" x="9220200" y="4406900"/>
          <p14:tracePt t="53256" x="9220200" y="4403725"/>
          <p14:tracePt t="53256" x="9220200" y="4398963"/>
          <p14:tracePt t="53256" x="9220200" y="4395788"/>
          <p14:tracePt t="53256" x="9223375" y="4392613"/>
          <p14:tracePt t="53256" x="9223375" y="4387850"/>
          <p14:tracePt t="53256" x="9223375" y="4384675"/>
          <p14:tracePt t="53256" x="9223375" y="4379913"/>
          <p14:tracePt t="53256" x="9223375" y="4376738"/>
          <p14:tracePt t="53256" x="9223375" y="4371975"/>
          <p14:tracePt t="53256" x="9228138" y="4368800"/>
          <p14:tracePt t="53256" x="9228138" y="4365625"/>
          <p14:tracePt t="53256" x="9228138" y="4360863"/>
          <p14:tracePt t="53256" x="9228138" y="4357688"/>
          <p14:tracePt t="53256" x="9228138" y="4349750"/>
          <p14:tracePt t="53256" x="9231313" y="4344988"/>
          <p14:tracePt t="53256" x="9231313" y="4341813"/>
          <p14:tracePt t="53256" x="9231313" y="4338638"/>
          <p14:tracePt t="53256" x="9231313" y="4333875"/>
          <p14:tracePt t="53256" x="9236075" y="4330700"/>
          <p14:tracePt t="53256" x="9236075" y="4325938"/>
          <p14:tracePt t="53256" x="9236075" y="4322763"/>
          <p14:tracePt t="53256" x="9236075" y="4318000"/>
          <p14:tracePt t="53256" x="9236075" y="4314825"/>
          <p14:tracePt t="53256" x="9236075" y="4310063"/>
          <p14:tracePt t="53256" x="9239250" y="4310063"/>
          <p14:tracePt t="53256" x="9239250" y="4306888"/>
          <p14:tracePt t="53256" x="9239250" y="4303713"/>
          <p14:tracePt t="53256" x="9239250" y="4298950"/>
          <p14:tracePt t="53256" x="9244013" y="4295775"/>
          <p14:tracePt t="53256" x="9244013" y="4291013"/>
          <p14:tracePt t="53256" x="9244013" y="4287838"/>
          <p14:tracePt t="53256" x="9244013" y="4283075"/>
          <p14:tracePt t="53256" x="9247188" y="4279900"/>
          <p14:tracePt t="53256" x="9247188" y="4276725"/>
          <p14:tracePt t="53256" x="9247188" y="4271963"/>
          <p14:tracePt t="53256" x="9250363" y="4268788"/>
          <p14:tracePt t="53256" x="9250363" y="4264025"/>
          <p14:tracePt t="53256" x="9250363" y="4260850"/>
          <p14:tracePt t="53256" x="9250363" y="4256088"/>
          <p14:tracePt t="53256" x="9255125" y="4256088"/>
          <p14:tracePt t="53256" x="9255125" y="4252913"/>
          <p14:tracePt t="53256" x="9255125" y="4256088"/>
          <p14:tracePt t="53256" x="9255125" y="4260850"/>
          <p14:tracePt t="53256" x="9255125" y="4264025"/>
          <p14:tracePt t="53256" x="9250363" y="4264025"/>
          <p14:tracePt t="53256" x="9250363" y="4268788"/>
          <p14:tracePt t="53256" x="9250363" y="4271963"/>
          <p14:tracePt t="53256" x="9247188" y="4271963"/>
          <p14:tracePt t="53256" x="9247188" y="4276725"/>
          <p14:tracePt t="53256" x="9247188" y="4279900"/>
          <p14:tracePt t="53256" x="9247188" y="4276725"/>
          <p14:tracePt t="53256" x="9244013" y="4271963"/>
          <p14:tracePt t="53256" x="9244013" y="4268788"/>
          <p14:tracePt t="53256" x="9244013" y="4264025"/>
          <p14:tracePt t="53256" x="9239250" y="4264025"/>
          <p14:tracePt t="53256" x="9239250" y="4260850"/>
          <p14:tracePt t="53256" x="9239250" y="4256088"/>
          <p14:tracePt t="53256" x="9239250" y="4252913"/>
          <p14:tracePt t="53256" x="9236075" y="4252913"/>
          <p14:tracePt t="53256" x="9236075" y="4249738"/>
          <p14:tracePt t="53256" x="9236075" y="4244975"/>
          <p14:tracePt t="53256" x="9231313" y="4244975"/>
          <p14:tracePt t="53256" x="9231313" y="4241800"/>
          <p14:tracePt t="53256" x="9228138" y="4237038"/>
          <p14:tracePt t="53256" x="9228138" y="4233863"/>
          <p14:tracePt t="53256" x="9223375" y="4233863"/>
          <p14:tracePt t="53256" x="9223375" y="4225925"/>
          <p14:tracePt t="53256" x="9223375" y="4222750"/>
          <p14:tracePt t="53256" x="9220200" y="4222750"/>
          <p14:tracePt t="53256" x="9220200" y="4217988"/>
          <p14:tracePt t="53256" x="9220200" y="4214813"/>
          <p14:tracePt t="53256" x="9220200" y="4210050"/>
          <p14:tracePt t="53256" x="9217025" y="4206875"/>
          <p14:tracePt t="53256" x="9217025" y="4198938"/>
          <p14:tracePt t="53256" x="9212263" y="4198938"/>
          <p14:tracePt t="53256" x="9212263" y="4195763"/>
          <p14:tracePt t="53256" x="9212263" y="4191000"/>
          <p14:tracePt t="53256" x="9209088" y="4187825"/>
          <p14:tracePt t="53256" x="9209088" y="4183063"/>
          <p14:tracePt t="53256" x="9209088" y="4179888"/>
          <p14:tracePt t="53256" x="9204325" y="4175125"/>
          <p14:tracePt t="53256" x="9204325" y="4171950"/>
          <p14:tracePt t="53256" x="9201150" y="4168775"/>
          <p14:tracePt t="53256" x="9201150" y="4164013"/>
          <p14:tracePt t="53256" x="9201150" y="4156075"/>
          <p14:tracePt t="53256" x="9196388" y="4156075"/>
          <p14:tracePt t="53256" x="9196388" y="4152900"/>
          <p14:tracePt t="53256" x="9196388" y="4148138"/>
          <p14:tracePt t="53256" x="9196388" y="4144963"/>
          <p14:tracePt t="53256" x="9196388" y="4141788"/>
          <p14:tracePt t="53256" x="9193213" y="4141788"/>
          <p14:tracePt t="53256" x="9193213" y="4137025"/>
          <p14:tracePt t="53256" x="9193213" y="4133850"/>
          <p14:tracePt t="53256" x="9193213" y="4129088"/>
          <p14:tracePt t="53256" x="9193213" y="4125913"/>
          <p14:tracePt t="53256" x="9190038" y="4125913"/>
          <p14:tracePt t="53256" x="9190038" y="4117975"/>
          <p14:tracePt t="53256" x="9190038" y="4114800"/>
          <p14:tracePt t="53256" x="9190038" y="4110038"/>
          <p14:tracePt t="53256" x="9190038" y="4106863"/>
          <p14:tracePt t="53256" x="9185275" y="4106863"/>
          <p14:tracePt t="53256" x="9185275" y="4102100"/>
          <p14:tracePt t="53256" x="9185275" y="4098925"/>
          <p14:tracePt t="53256" x="9185275" y="4094163"/>
          <p14:tracePt t="53256" x="9185275" y="4090988"/>
          <p14:tracePt t="53256" x="9182100" y="4086225"/>
          <p14:tracePt t="53256" x="9182100" y="4083050"/>
          <p14:tracePt t="53256" x="9182100" y="4079875"/>
          <p14:tracePt t="53256" x="9182100" y="4075113"/>
          <p14:tracePt t="53256" x="9182100" y="4071938"/>
          <p14:tracePt t="53256" x="9182100" y="4067175"/>
          <p14:tracePt t="53256" x="9182100" y="4064000"/>
          <p14:tracePt t="53256" x="9182100" y="4059238"/>
          <p14:tracePt t="53256" x="9177338" y="4056063"/>
          <p14:tracePt t="53256" x="9177338" y="4052888"/>
          <p14:tracePt t="53256" x="9177338" y="4048125"/>
          <p14:tracePt t="53256" x="9177338" y="4044950"/>
          <p14:tracePt t="53256" x="9177338" y="4040188"/>
          <p14:tracePt t="53256" x="9177338" y="4037013"/>
          <p14:tracePt t="53256" x="9177338" y="4032250"/>
          <p14:tracePt t="53256" x="9177338" y="4029075"/>
          <p14:tracePt t="53256" x="9177338" y="4025900"/>
          <p14:tracePt t="53256" x="9177338" y="4021138"/>
          <p14:tracePt t="53256" x="9177338" y="4017963"/>
          <p14:tracePt t="53256" x="9174163" y="4017963"/>
          <p14:tracePt t="53256" x="9174163" y="4013200"/>
          <p14:tracePt t="53256" x="9174163" y="4010025"/>
          <p14:tracePt t="53256" x="9174163" y="4005263"/>
          <p14:tracePt t="53256" x="9174163" y="4002088"/>
          <p14:tracePt t="53256" x="9174163" y="3998913"/>
          <p14:tracePt t="53256" x="9174163" y="3994150"/>
          <p14:tracePt t="53256" x="9174163" y="3990975"/>
          <p14:tracePt t="53256" x="9174163" y="3986213"/>
          <p14:tracePt t="53256" x="9174163" y="3983038"/>
          <p14:tracePt t="53256" x="9174163" y="3978275"/>
          <p14:tracePt t="53256" x="9174163" y="3975100"/>
          <p14:tracePt t="53256" x="9174163" y="3971925"/>
          <p14:tracePt t="53256" x="9174163" y="3967163"/>
          <p14:tracePt t="53256" x="9174163" y="3963988"/>
          <p14:tracePt t="53256" x="9174163" y="3959225"/>
          <p14:tracePt t="53256" x="9174163" y="3956050"/>
          <p14:tracePt t="53256" x="9174163" y="3951288"/>
          <p14:tracePt t="53256" x="9174163" y="3948113"/>
          <p14:tracePt t="53256" x="9174163" y="3944938"/>
          <p14:tracePt t="53256" x="9174163" y="3940175"/>
          <p14:tracePt t="53256" x="9174163" y="3937000"/>
          <p14:tracePt t="53256" x="9174163" y="3932238"/>
          <p14:tracePt t="53256" x="9169400" y="3932238"/>
          <p14:tracePt t="53256" x="9169400" y="3929063"/>
          <p14:tracePt t="53256" x="9169400" y="3924300"/>
          <p14:tracePt t="53256" x="9169400" y="3921125"/>
          <p14:tracePt t="53256" x="9169400" y="3917950"/>
          <p14:tracePt t="53256" x="9169400" y="3913188"/>
          <p14:tracePt t="53256" x="9169400" y="3910013"/>
          <p14:tracePt t="53256" x="9169400" y="3905250"/>
          <p14:tracePt t="53256" x="9174163" y="3905250"/>
          <p14:tracePt t="53256" x="9174163" y="3902075"/>
          <p14:tracePt t="53256" x="9177338" y="3902075"/>
          <p14:tracePt t="53256" x="9182100" y="3902075"/>
          <p14:tracePt t="53256" x="9185275" y="3902075"/>
          <p14:tracePt t="53256" x="9190038" y="3902075"/>
          <p14:tracePt t="53256" x="9193213" y="3905250"/>
          <p14:tracePt t="53256" x="9196388" y="3905250"/>
          <p14:tracePt t="53256" x="9196388" y="3910013"/>
          <p14:tracePt t="53256" x="9201150" y="3910013"/>
          <p14:tracePt t="53256" x="9201150" y="3913188"/>
          <p14:tracePt t="53256" x="9204325" y="3913188"/>
          <p14:tracePt t="53256" x="9204325" y="3917950"/>
          <p14:tracePt t="53256" x="9204325" y="3921125"/>
          <p14:tracePt t="53256" x="9209088" y="3921125"/>
          <p14:tracePt t="53256" x="9212263" y="3924300"/>
          <p14:tracePt t="53256" x="9212263" y="3929063"/>
          <p14:tracePt t="53256" x="9217025" y="3932238"/>
          <p14:tracePt t="53256" x="9217025" y="3937000"/>
          <p14:tracePt t="53256" x="9217025" y="3940175"/>
          <p14:tracePt t="53256" x="9220200" y="3944938"/>
          <p14:tracePt t="53256" x="9220200" y="3948113"/>
          <p14:tracePt t="53256" x="9223375" y="3951288"/>
          <p14:tracePt t="53256" x="9223375" y="3956050"/>
          <p14:tracePt t="53256" x="9228138" y="3956050"/>
          <p14:tracePt t="53256" x="9228138" y="3959225"/>
          <p14:tracePt t="53256" x="9228138" y="3963988"/>
          <p14:tracePt t="53256" x="9231313" y="3967163"/>
          <p14:tracePt t="53256" x="9231313" y="3971925"/>
          <p14:tracePt t="53256" x="9231313" y="3975100"/>
          <p14:tracePt t="53256" x="9236075" y="3978275"/>
          <p14:tracePt t="53256" x="9236075" y="3983038"/>
          <p14:tracePt t="53256" x="9239250" y="3986213"/>
          <p14:tracePt t="53256" x="9239250" y="3990975"/>
          <p14:tracePt t="53256" x="9244013" y="3994150"/>
          <p14:tracePt t="53256" x="9247188" y="4002088"/>
          <p14:tracePt t="53256" x="9250363" y="4005263"/>
          <p14:tracePt t="53256" x="9250363" y="4010025"/>
          <p14:tracePt t="53256" x="9255125" y="4017963"/>
          <p14:tracePt t="53256" x="9258300" y="4025900"/>
          <p14:tracePt t="53256" x="9263063" y="4029075"/>
          <p14:tracePt t="53256" x="9263063" y="4032250"/>
          <p14:tracePt t="53256" x="9266238" y="4037013"/>
          <p14:tracePt t="53256" x="9266238" y="4040188"/>
          <p14:tracePt t="53256" x="9271000" y="4044950"/>
          <p14:tracePt t="53256" x="9274175" y="4056063"/>
          <p14:tracePt t="53256" x="9274175" y="4059238"/>
          <p14:tracePt t="53256" x="9285288" y="4064000"/>
          <p14:tracePt t="53256" x="9285288" y="4067175"/>
          <p14:tracePt t="53256" x="9290050" y="4075113"/>
          <p14:tracePt t="53256" x="9293225" y="4079875"/>
          <p14:tracePt t="53256" x="9301163" y="4090988"/>
          <p14:tracePt t="53256" x="9309100" y="4102100"/>
          <p14:tracePt t="53256" x="9312275" y="4106863"/>
          <p14:tracePt t="53256" x="9317038" y="4110038"/>
          <p14:tracePt t="53256" x="9324975" y="4117975"/>
          <p14:tracePt t="53256" x="9328150" y="4129088"/>
          <p14:tracePt t="53256" x="9332913" y="4133850"/>
          <p14:tracePt t="53256" x="9336088" y="4141788"/>
          <p14:tracePt t="53256" x="9339263" y="4144963"/>
          <p14:tracePt t="53256" x="9351963" y="4152900"/>
          <p14:tracePt t="53256" x="9355138" y="4156075"/>
          <p14:tracePt t="53256" x="9359900" y="4164013"/>
          <p14:tracePt t="53256" x="9366250" y="4171950"/>
          <p14:tracePt t="53256" x="9374188" y="4187825"/>
          <p14:tracePt t="53256" x="9386888" y="4198938"/>
          <p14:tracePt t="53256" x="9393238" y="4202113"/>
          <p14:tracePt t="53256" x="9401175" y="4214813"/>
          <p14:tracePt t="53256" x="9413875" y="4229100"/>
          <p14:tracePt t="53256" x="9428163" y="4244975"/>
          <p14:tracePt t="53256" x="9436100" y="4252913"/>
          <p14:tracePt t="53256" x="9444038" y="4264025"/>
          <p14:tracePt t="53256" x="9451975" y="4271963"/>
          <p14:tracePt t="53256" x="9455150" y="4276725"/>
          <p14:tracePt t="53256" x="9463088" y="4283075"/>
          <p14:tracePt t="53256" x="9471025" y="4295775"/>
          <p14:tracePt t="53256" x="9482138" y="4303713"/>
          <p14:tracePt t="53256" x="9486900" y="4306888"/>
          <p14:tracePt t="53256" x="9494838" y="4314825"/>
          <p14:tracePt t="53256" x="9505950" y="4325938"/>
          <p14:tracePt t="53256" x="9509125" y="4330700"/>
          <p14:tracePt t="53256" x="9517063" y="4338638"/>
          <p14:tracePt t="53256" x="9529763" y="4352925"/>
          <p14:tracePt t="53256" x="9540875" y="4360863"/>
          <p14:tracePt t="53256" x="9551988" y="4371975"/>
          <p14:tracePt t="53256" x="9559925" y="4384675"/>
          <p14:tracePt t="53256" x="9571038" y="4387850"/>
          <p14:tracePt t="53256" x="9575800" y="4395788"/>
          <p14:tracePt t="53256" x="9583738" y="4406900"/>
          <p14:tracePt t="53256" x="9594850" y="4411663"/>
          <p14:tracePt t="53256" x="9598025" y="4419600"/>
          <p14:tracePt t="53256" x="9605963" y="4425950"/>
          <p14:tracePt t="53256" x="9613900" y="4433888"/>
          <p14:tracePt t="53256" x="9621838" y="4438650"/>
          <p14:tracePt t="53256" x="9629775" y="4449763"/>
          <p14:tracePt t="53256" x="9632950" y="4452938"/>
          <p14:tracePt t="53256" x="9637713" y="4460875"/>
          <p14:tracePt t="53256" x="9656763" y="4473575"/>
          <p14:tracePt t="53256" x="9671050" y="4487863"/>
          <p14:tracePt t="53256" x="9675813" y="4492625"/>
          <p14:tracePt t="53256" x="9683750" y="4500563"/>
          <p14:tracePt t="53256" x="9691688" y="4503738"/>
          <p14:tracePt t="53256" x="9694863" y="4514850"/>
          <p14:tracePt t="53256" x="9705975" y="4519613"/>
          <p14:tracePt t="53256" x="9710738" y="4522788"/>
          <p14:tracePt t="53256" x="9718675" y="4530725"/>
          <p14:tracePt t="53256" x="9729788" y="4538663"/>
          <p14:tracePt t="53256" x="9740900" y="4554538"/>
          <p14:tracePt t="53256" x="9748838" y="4562475"/>
          <p14:tracePt t="53256" x="9759950" y="4573588"/>
          <p14:tracePt t="53256" x="9772650" y="4592638"/>
          <p14:tracePt t="53256" x="9791700" y="4603750"/>
          <p14:tracePt t="53256" x="9802813" y="4616450"/>
          <p14:tracePt t="53256" x="9810750" y="4622800"/>
          <p14:tracePt t="53256" x="9821863" y="4627563"/>
          <p14:tracePt t="53256" x="9829800" y="4638675"/>
          <p14:tracePt t="53256" x="9840913" y="4643438"/>
          <p14:tracePt t="53256" x="9848850" y="4657725"/>
          <p14:tracePt t="53256" x="9861550" y="4662488"/>
          <p14:tracePt t="53256" x="9867900" y="4673600"/>
          <p14:tracePt t="53256" x="9875838" y="4676775"/>
          <p14:tracePt t="53256" x="9891713" y="4689475"/>
          <p14:tracePt t="53256" x="9902825" y="4697413"/>
          <p14:tracePt t="53256" x="9910763" y="4708525"/>
          <p14:tracePt t="53256" x="9926638" y="4711700"/>
          <p14:tracePt t="53256" x="9937750" y="4719638"/>
          <p14:tracePt t="53256" x="9956800" y="4735513"/>
          <p14:tracePt t="53256" x="9964738" y="4743450"/>
          <p14:tracePt t="53256" x="9977438" y="4751388"/>
          <p14:tracePt t="53256" x="9988550" y="4759325"/>
          <p14:tracePt t="53256" x="9999663" y="4762500"/>
          <p14:tracePt t="53256" x="10007600" y="4770438"/>
          <p14:tracePt t="53256" x="10034588" y="4786313"/>
          <p14:tracePt t="53256" x="10042525" y="4789488"/>
          <p14:tracePt t="53256" x="10050463" y="4797425"/>
          <p14:tracePt t="53256" x="10077450" y="4813300"/>
          <p14:tracePt t="53256" x="10096500" y="4827588"/>
          <p14:tracePt t="53256" x="10104438" y="4832350"/>
          <p14:tracePt t="53256" x="10112375" y="4835525"/>
          <p14:tracePt t="53256" x="10139363" y="4846638"/>
          <p14:tracePt t="53256" x="10158413" y="4859338"/>
          <p14:tracePt t="53256" x="10166350" y="4862513"/>
          <p14:tracePt t="53256" x="10174288" y="4870450"/>
          <p14:tracePt t="53256" x="10185400" y="4878388"/>
          <p14:tracePt t="53256" x="10193338" y="4878388"/>
          <p14:tracePt t="53256" x="10204450" y="4889500"/>
          <p14:tracePt t="53256" x="10212388" y="4894263"/>
          <p14:tracePt t="53256" x="10220325" y="4897438"/>
          <p14:tracePt t="53256" x="10231438" y="4900613"/>
          <p14:tracePt t="53256" x="10239375" y="4900613"/>
          <p14:tracePt t="53256" x="10247313" y="4913313"/>
          <p14:tracePt t="53256" x="10266363" y="4921250"/>
          <p14:tracePt t="53256" x="10277475" y="4924425"/>
          <p14:tracePt t="53256" x="10288588" y="4927600"/>
          <p14:tracePt t="53256" x="10296525" y="4932363"/>
          <p14:tracePt t="53256" x="10304463" y="4940300"/>
          <p14:tracePt t="53256" x="10315575" y="4943475"/>
          <p14:tracePt t="53256" x="10323513" y="4943475"/>
          <p14:tracePt t="53256" x="10331450" y="4948238"/>
          <p14:tracePt t="53256" x="10336213" y="4951413"/>
          <p14:tracePt t="53256" x="10347325" y="4951413"/>
          <p14:tracePt t="53256" x="10355263" y="4954588"/>
          <p14:tracePt t="53256" x="10358438" y="4959350"/>
          <p14:tracePt t="53256" x="10366375" y="4962525"/>
          <p14:tracePt t="53256" x="10369550" y="4962525"/>
          <p14:tracePt t="53256" x="10377488" y="4967288"/>
          <p14:tracePt t="53256" x="10390188" y="4970463"/>
          <p14:tracePt t="53256" x="10401300" y="4970463"/>
          <p14:tracePt t="53256" x="10412413" y="4975225"/>
          <p14:tracePt t="53256" x="10420350" y="4983163"/>
          <p14:tracePt t="53256" x="10425113" y="4983163"/>
          <p14:tracePt t="53256" x="10431463" y="4986338"/>
          <p14:tracePt t="53256" x="10444163" y="4986338"/>
          <p14:tracePt t="53256" x="10447338" y="4989513"/>
          <p14:tracePt t="53256" x="10452100" y="4989513"/>
          <p14:tracePt t="53256" x="10458450" y="4994275"/>
          <p14:tracePt t="53256" x="10466388" y="4994275"/>
          <p14:tracePt t="53256" x="10471150" y="4997450"/>
          <p14:tracePt t="53256" x="10479088" y="4997450"/>
          <p14:tracePt t="53256" x="10482263" y="4997450"/>
          <p14:tracePt t="53256" x="10493375" y="5002213"/>
          <p14:tracePt t="53256" x="10506075" y="5005388"/>
          <p14:tracePt t="53256" x="10509250" y="5005388"/>
          <p14:tracePt t="53256" x="10525125" y="5010150"/>
          <p14:tracePt t="53256" x="10528300" y="5010150"/>
          <p14:tracePt t="53256" x="10536238" y="5013325"/>
          <p14:tracePt t="53256" x="10544175" y="5013325"/>
          <p14:tracePt t="53256" x="10547350" y="5013325"/>
          <p14:tracePt t="53256" x="10552113" y="5016500"/>
          <p14:tracePt t="53256" x="10563225" y="5016500"/>
          <p14:tracePt t="53256" x="10571163" y="5016500"/>
          <p14:tracePt t="53256" x="10579100" y="5024438"/>
          <p14:tracePt t="53256" x="10590213" y="5024438"/>
          <p14:tracePt t="53256" x="10601325" y="5029200"/>
          <p14:tracePt t="53256" x="10609263" y="5029200"/>
          <p14:tracePt t="53256" x="10614025" y="5029200"/>
          <p14:tracePt t="53256" x="10621963" y="5029200"/>
          <p14:tracePt t="53256" x="10625138" y="5029200"/>
          <p14:tracePt t="53256" x="10636250" y="5029200"/>
          <p14:tracePt t="53256" x="10641013" y="5032375"/>
          <p14:tracePt t="53256" x="10648950" y="5032375"/>
          <p14:tracePt t="53256" x="10660063" y="5032375"/>
          <p14:tracePt t="53256" x="10663238" y="5032375"/>
          <p14:tracePt t="53256" x="10675938" y="5037138"/>
          <p14:tracePt t="53256" x="10679113" y="5037138"/>
          <p14:tracePt t="53256" x="10687050" y="5037138"/>
          <p14:tracePt t="53256" x="10698163" y="5040313"/>
          <p14:tracePt t="53256" x="10702925" y="5040313"/>
          <p14:tracePt t="53256" x="10709275" y="5040313"/>
          <p14:tracePt t="53256" x="10721975" y="5040313"/>
          <p14:tracePt t="53256" x="10729913" y="5040313"/>
          <p14:tracePt t="53256" x="10736263" y="5043488"/>
          <p14:tracePt t="53256" x="10748963" y="5043488"/>
          <p14:tracePt t="53256" x="10756900" y="5043488"/>
          <p14:tracePt t="53256" x="10763250" y="5043488"/>
          <p14:tracePt t="53256" x="10768013" y="5048250"/>
          <p14:tracePt t="53256" x="10775950" y="5048250"/>
          <p14:tracePt t="53256" x="10787063" y="5048250"/>
          <p14:tracePt t="53256" x="10795000" y="5051425"/>
          <p14:tracePt t="53256" x="10798175" y="5051425"/>
          <p14:tracePt t="53256" x="10806113" y="5051425"/>
          <p14:tracePt t="53256" x="10814050" y="5051425"/>
          <p14:tracePt t="53256" x="10825163" y="5051425"/>
          <p14:tracePt t="53256" x="10833100" y="5059363"/>
          <p14:tracePt t="53256" x="10837863" y="5059363"/>
          <p14:tracePt t="53256" x="10852150" y="5064125"/>
          <p14:tracePt t="53256" x="10864850" y="5064125"/>
          <p14:tracePt t="53256" x="10868025" y="5067300"/>
          <p14:tracePt t="53256" x="10875963" y="5067300"/>
          <p14:tracePt t="53256" x="10883900" y="5067300"/>
          <p14:tracePt t="53256" x="10891838" y="5067300"/>
          <p14:tracePt t="53256" x="10895013" y="5067300"/>
          <p14:tracePt t="53256" x="10902950" y="5070475"/>
          <p14:tracePt t="53256" x="10914063" y="5070475"/>
          <p14:tracePt t="53256" x="10918825" y="5070475"/>
          <p14:tracePt t="53256" x="10926763" y="5075238"/>
          <p14:tracePt t="53256" x="10933113" y="5075238"/>
          <p14:tracePt t="53256" x="10941050" y="5075238"/>
          <p14:tracePt t="53256" x="10945813" y="5075238"/>
          <p14:tracePt t="53256" x="10948988" y="5078413"/>
          <p14:tracePt t="53256" x="10968038" y="5083175"/>
          <p14:tracePt t="53256" x="10975975" y="5083175"/>
          <p14:tracePt t="53256" x="10980738" y="5083175"/>
          <p14:tracePt t="53256" x="10987088" y="5086350"/>
          <p14:tracePt t="53256" x="10991850" y="5086350"/>
          <p14:tracePt t="53256" x="10999788" y="5091113"/>
          <p14:tracePt t="53256" x="11007725" y="5091113"/>
          <p14:tracePt t="53256" x="11018838" y="5091113"/>
          <p14:tracePt t="53256" x="11022013" y="5094288"/>
          <p14:tracePt t="53256" x="11026775" y="5094288"/>
          <p14:tracePt t="53256" x="11034713" y="5097463"/>
          <p14:tracePt t="53256" x="11042650" y="5097463"/>
          <p14:tracePt t="53256" x="11045825" y="5102225"/>
          <p14:tracePt t="53256" x="11053763" y="5102225"/>
          <p14:tracePt t="53256" x="11056938" y="5105400"/>
          <p14:tracePt t="53256" x="11064875" y="5105400"/>
          <p14:tracePt t="53256" x="11080750" y="5110163"/>
          <p14:tracePt t="53256" x="11088688" y="5110163"/>
          <p14:tracePt t="53256" x="11091863" y="5121275"/>
          <p14:tracePt t="53256" x="11099800" y="5121275"/>
          <p14:tracePt t="53256" x="11102975" y="5121275"/>
          <p14:tracePt t="53256" x="11110913" y="5124450"/>
          <p14:tracePt t="53256" x="11115675" y="5124450"/>
          <p14:tracePt t="53256" x="11126788" y="5129213"/>
          <p14:tracePt t="53256" x="11129963" y="5132388"/>
          <p14:tracePt t="53256" x="11137900" y="5132388"/>
          <p14:tracePt t="53256" x="11145838" y="5132388"/>
          <p14:tracePt t="53256" x="11150600" y="5137150"/>
          <p14:tracePt t="53256" x="11156950" y="5140325"/>
          <p14:tracePt t="53256" x="11164888" y="5140325"/>
          <p14:tracePt t="53256" x="11169650" y="5145088"/>
          <p14:tracePt t="53256" x="11177588" y="5145088"/>
          <p14:tracePt t="53256" x="11180763" y="5148263"/>
          <p14:tracePt t="53256" x="11196638" y="5151438"/>
          <p14:tracePt t="53256" x="11204575" y="5156200"/>
          <p14:tracePt t="53256" x="11207750" y="5159375"/>
          <p14:tracePt t="53256" x="11215688" y="5159375"/>
          <p14:tracePt t="53256" x="11223625" y="5164138"/>
          <p14:tracePt t="53256" x="11226800" y="5164138"/>
          <p14:tracePt t="53256" x="11231563" y="5167313"/>
          <p14:tracePt t="53256" x="11239500" y="5167313"/>
          <p14:tracePt t="53256" x="11242675" y="5172075"/>
          <p14:tracePt t="53256" x="11253788" y="5175250"/>
          <p14:tracePt t="53256" x="11258550" y="5178425"/>
          <p14:tracePt t="53256" x="11261725" y="5178425"/>
          <p14:tracePt t="53256" x="11269663" y="5186363"/>
          <p14:tracePt t="53256" x="11280775" y="5191125"/>
          <p14:tracePt t="53256" x="11285538" y="5194300"/>
          <p14:tracePt t="53256" x="11296650" y="5194300"/>
          <p14:tracePt t="53256" x="11304588" y="5202238"/>
          <p14:tracePt t="53256" x="11307763" y="5207000"/>
          <p14:tracePt t="53256" x="11315700" y="5207000"/>
          <p14:tracePt t="53256" x="11320463" y="5210175"/>
          <p14:tracePt t="53256" x="11331575" y="5213350"/>
          <p14:tracePt t="53256" x="11331575" y="5218113"/>
          <p14:tracePt t="53256" x="11339513" y="5221288"/>
          <p14:tracePt t="53256" x="11342688" y="5226050"/>
          <p14:tracePt t="53256" x="11347450" y="5226050"/>
          <p14:tracePt t="53256" x="11353800" y="5229225"/>
          <p14:tracePt t="53256" x="11358563" y="5233988"/>
          <p14:tracePt t="53256" x="11366500" y="5237163"/>
          <p14:tracePt t="53256" x="11369675" y="5237163"/>
          <p14:tracePt t="53256" x="11377613" y="5245100"/>
          <p14:tracePt t="53256" x="11385550" y="5253038"/>
          <p14:tracePt t="53256" x="11396663" y="5253038"/>
          <p14:tracePt t="53256" x="11401425" y="5256213"/>
          <p14:tracePt t="53256" x="11407775" y="5260975"/>
          <p14:tracePt t="53256" x="11415713" y="5267325"/>
          <p14:tracePt t="53256" x="11420475" y="5272088"/>
          <p14:tracePt t="53256" x="11423650" y="5275263"/>
          <p14:tracePt t="53256" x="11431588" y="5280025"/>
          <p14:tracePt t="53256" x="11434763" y="5283200"/>
          <p14:tracePt t="53256" x="11439525" y="5287963"/>
          <p14:tracePt t="53256" x="11450638" y="5291138"/>
          <p14:tracePt t="53256" x="11458575" y="5294313"/>
          <p14:tracePt t="53256" x="11463338" y="5299075"/>
          <p14:tracePt t="53256" x="11469688" y="5299075"/>
          <p14:tracePt t="53256" x="11474450" y="5302250"/>
          <p14:tracePt t="53256" x="11490325" y="5307013"/>
          <p14:tracePt t="53256" x="11493500" y="5310188"/>
          <p14:tracePt t="53256" x="11504613" y="5318125"/>
          <p14:tracePt t="53256" x="11512550" y="5321300"/>
          <p14:tracePt t="53256" x="11523663" y="5334000"/>
          <p14:tracePt t="53256" x="11536363" y="5337175"/>
          <p14:tracePt t="53256" x="11539538" y="5341938"/>
          <p14:tracePt t="53256" x="11547475" y="5345113"/>
          <p14:tracePt t="53256" x="11555413" y="5348288"/>
          <p14:tracePt t="53256" x="11558588" y="5348288"/>
          <p14:tracePt t="53256" x="11563350" y="5356225"/>
          <p14:tracePt t="53256" x="11574463" y="5356225"/>
          <p14:tracePt t="53256" x="11577638" y="5360988"/>
          <p14:tracePt t="53256" x="11590338" y="5364163"/>
          <p14:tracePt t="53256" x="11593513" y="5368925"/>
          <p14:tracePt t="53256" x="11601450" y="5372100"/>
          <p14:tracePt t="53256" x="11612563" y="5375275"/>
          <p14:tracePt t="53256" x="11628438" y="5387975"/>
          <p14:tracePt t="53256" x="11631613" y="5391150"/>
          <p14:tracePt t="53256" x="11639550" y="5395913"/>
          <p14:tracePt t="53256" x="11644313" y="5395913"/>
          <p14:tracePt t="53256" x="11652250" y="5399088"/>
          <p14:tracePt t="53256" x="11655425" y="5399088"/>
          <p14:tracePt t="53256" x="11663363" y="5402263"/>
          <p14:tracePt t="53256" x="11666538" y="5407025"/>
          <p14:tracePt t="53256" x="11671300" y="5410200"/>
          <p14:tracePt t="53256" x="11679238" y="5410200"/>
          <p14:tracePt t="53256" x="11682413" y="5414963"/>
          <p14:tracePt t="53256" x="11687175" y="5414963"/>
          <p14:tracePt t="53256" x="11698288" y="5418138"/>
          <p14:tracePt t="53256" x="11701463" y="5418138"/>
          <p14:tracePt t="53256" x="11709400" y="5422900"/>
          <p14:tracePt t="53256" x="11717338" y="5422900"/>
          <p14:tracePt t="53256" x="11720513" y="5426075"/>
          <p14:tracePt t="53256" x="11725275" y="5426075"/>
          <p14:tracePt t="53256" x="11733213" y="5430838"/>
          <p14:tracePt t="53256" x="11736388" y="5430838"/>
          <p14:tracePt t="53256" x="11741150" y="5430838"/>
          <p14:tracePt t="53256" x="11744325" y="5430838"/>
          <p14:tracePt t="53256" x="11744325" y="5434013"/>
          <p14:tracePt t="53256" x="11747500" y="5434013"/>
          <p14:tracePt t="53256" x="11752263" y="5434013"/>
          <p14:tracePt t="53256" x="11752263" y="5437188"/>
          <p14:tracePt t="53256" x="11752263" y="5441950"/>
          <p14:tracePt t="53256" x="11752263" y="5445125"/>
          <p14:tracePt t="53256" x="11752263" y="5449888"/>
          <p14:tracePt t="53256" x="11747500" y="5453063"/>
          <p14:tracePt t="53256" x="11744325" y="5453063"/>
          <p14:tracePt t="53256" x="11744325" y="5457825"/>
          <p14:tracePt t="53256" x="11741150" y="5461000"/>
          <p14:tracePt t="53256" x="11741150" y="5464175"/>
          <p14:tracePt t="53256" x="11736388" y="5464175"/>
          <p14:tracePt t="53256" x="11733213" y="5468938"/>
          <p14:tracePt t="53256" x="11728450" y="5472113"/>
          <p14:tracePt t="53256" x="11725275" y="5476875"/>
          <p14:tracePt t="53256" x="11720513" y="5480050"/>
          <p14:tracePt t="53256" x="11717338" y="5480050"/>
          <p14:tracePt t="53256" x="11714163" y="5484813"/>
          <p14:tracePt t="53256" x="11709400" y="5491163"/>
          <p14:tracePt t="53256" x="11706225" y="5491163"/>
          <p14:tracePt t="53256" x="11701463" y="5499100"/>
          <p14:tracePt t="53256" x="11698288" y="5499100"/>
          <p14:tracePt t="53256" x="11693525" y="5503863"/>
          <p14:tracePt t="53256" x="11687175" y="5514975"/>
          <p14:tracePt t="53256" x="11682413" y="5514975"/>
          <p14:tracePt t="53256" x="11679238" y="5518150"/>
          <p14:tracePt t="53256" x="11674475" y="5522913"/>
          <p14:tracePt t="53256" x="11671300" y="5526088"/>
          <p14:tracePt t="53256" x="11671300" y="5530850"/>
          <p14:tracePt t="53256" x="11666538" y="5534025"/>
          <p14:tracePt t="53256" x="11663363" y="5538788"/>
          <p14:tracePt t="53256" x="11647488" y="5545138"/>
          <p14:tracePt t="53256" x="11644313" y="5553075"/>
          <p14:tracePt t="53256" x="11639550" y="5557838"/>
          <p14:tracePt t="53256" x="11636375" y="5561013"/>
          <p14:tracePt t="53256" x="11628438" y="5565775"/>
          <p14:tracePt t="53256" x="11625263" y="5568950"/>
          <p14:tracePt t="53256" x="11620500" y="5572125"/>
          <p14:tracePt t="53256" x="11617325" y="5580063"/>
          <p14:tracePt t="53256" x="11609388" y="5584825"/>
          <p14:tracePt t="53256" x="11604625" y="5588000"/>
          <p14:tracePt t="53256" x="11598275" y="5595938"/>
          <p14:tracePt t="53256" x="11593513" y="5599113"/>
          <p14:tracePt t="53256" x="11585575" y="5607050"/>
          <p14:tracePt t="53256" x="11582400" y="5611813"/>
          <p14:tracePt t="53256" x="11577638" y="5619750"/>
          <p14:tracePt t="53256" x="11574463" y="5622925"/>
          <p14:tracePt t="53256" x="11563350" y="5634038"/>
          <p14:tracePt t="53256" x="11550650" y="5646738"/>
          <p14:tracePt t="53256" x="11547475" y="5649913"/>
          <p14:tracePt t="53256" x="11536363" y="5657850"/>
          <p14:tracePt t="53256" x="11531600" y="5661025"/>
          <p14:tracePt t="53256" x="11531600" y="5665788"/>
          <p14:tracePt t="53256" x="11523663" y="5676900"/>
          <p14:tracePt t="53256" x="11517313" y="5681663"/>
          <p14:tracePt t="53256" x="11512550" y="5688013"/>
          <p14:tracePt t="53256" x="11509375" y="5692775"/>
          <p14:tracePt t="53256" x="11501438" y="5700713"/>
          <p14:tracePt t="53256" x="11496675" y="5703888"/>
          <p14:tracePt t="53256" x="11493500" y="5708650"/>
          <p14:tracePt t="53256" x="11482388" y="5719763"/>
          <p14:tracePt t="53256" x="11477625" y="5727700"/>
          <p14:tracePt t="53256" x="11466513" y="5741988"/>
          <p14:tracePt t="53256" x="11450638" y="5754688"/>
          <p14:tracePt t="53256" x="11447463" y="5757863"/>
          <p14:tracePt t="53256" x="11439525" y="5765800"/>
          <p14:tracePt t="53256" x="11434763" y="5768975"/>
          <p14:tracePt t="53256" x="11428413" y="5776913"/>
          <p14:tracePt t="53256" x="11423650" y="5781675"/>
          <p14:tracePt t="53256" x="11420475" y="5792788"/>
          <p14:tracePt t="53256" x="11407775" y="5800725"/>
          <p14:tracePt t="53256" x="11404600" y="5803900"/>
          <p14:tracePt t="53256" x="11396663" y="5811838"/>
          <p14:tracePt t="53256" x="11393488" y="5816600"/>
          <p14:tracePt t="53256" x="11388725" y="5827713"/>
          <p14:tracePt t="53256" x="11380788" y="5830888"/>
          <p14:tracePt t="53256" x="11374438" y="5838825"/>
          <p14:tracePt t="53256" x="11361738" y="5849938"/>
          <p14:tracePt t="53256" x="11353800" y="5862638"/>
          <p14:tracePt t="53256" x="11339513" y="5873750"/>
          <p14:tracePt t="53256" x="11334750" y="5881688"/>
          <p14:tracePt t="53256" x="11331575" y="5884863"/>
          <p14:tracePt t="53256" x="11323638" y="5897563"/>
          <p14:tracePt t="53256" x="11320463" y="5900738"/>
          <p14:tracePt t="53256" x="11312525" y="5908675"/>
          <p14:tracePt t="53256" x="11299825" y="5916613"/>
          <p14:tracePt t="53256" x="11296650" y="5919788"/>
          <p14:tracePt t="53256" x="11293475" y="5932488"/>
          <p14:tracePt t="53256" x="11272838" y="5943600"/>
          <p14:tracePt t="53256" x="11269663" y="5954713"/>
          <p14:tracePt t="53256" x="11261725" y="5962650"/>
          <p14:tracePt t="53256" x="11245850" y="5978525"/>
          <p14:tracePt t="53256" x="11242675" y="5986463"/>
          <p14:tracePt t="53256" x="11231563" y="5989638"/>
          <p14:tracePt t="53256" x="11218863" y="6005513"/>
          <p14:tracePt t="53256" x="11210925" y="6013450"/>
          <p14:tracePt t="53256" x="11207750" y="6016625"/>
          <p14:tracePt t="53256" x="11196638" y="6024563"/>
          <p14:tracePt t="53256" x="11188700" y="6035675"/>
          <p14:tracePt t="53256" x="11177588" y="6043613"/>
          <p14:tracePt t="53256" x="11172825" y="6046788"/>
          <p14:tracePt t="53256" x="11164888" y="6051550"/>
          <p14:tracePt t="53256" x="11161713" y="6062663"/>
          <p14:tracePt t="53256" x="11153775" y="6067425"/>
          <p14:tracePt t="53256" x="11142663" y="6073775"/>
          <p14:tracePt t="53256" x="11129963" y="6089650"/>
          <p14:tracePt t="53256" x="11110913" y="6105525"/>
          <p14:tracePt t="53256" x="11107738" y="6113463"/>
          <p14:tracePt t="53256" x="11096625" y="6116638"/>
          <p14:tracePt t="53256" x="11088688" y="6129338"/>
          <p14:tracePt t="53256" x="11075988" y="6132513"/>
          <p14:tracePt t="53256" x="11069638" y="6135688"/>
          <p14:tracePt t="53256" x="11064875" y="6148388"/>
          <p14:tracePt t="53256" x="11053763" y="6151563"/>
          <p14:tracePt t="53256" x="11045825" y="6156325"/>
          <p14:tracePt t="53256" x="11042650" y="6162675"/>
          <p14:tracePt t="53256" x="11029950" y="6170613"/>
          <p14:tracePt t="53256" x="11022013" y="6178550"/>
          <p14:tracePt t="53256" x="11018838" y="6178550"/>
          <p14:tracePt t="53256" x="11010900" y="6186488"/>
          <p14:tracePt t="53256" x="10995025" y="6202363"/>
          <p14:tracePt t="53256" x="10983913" y="6210300"/>
          <p14:tracePt t="53256" x="10975975" y="6213475"/>
          <p14:tracePt t="53256" x="10956925" y="6229350"/>
          <p14:tracePt t="53256" x="10953750" y="6232525"/>
          <p14:tracePt t="53256" x="10945813" y="6237288"/>
          <p14:tracePt t="53256" x="10933113" y="6240463"/>
          <p14:tracePt t="53256" x="10926763" y="6248400"/>
          <p14:tracePt t="53256" x="10922000" y="6251575"/>
          <p14:tracePt t="53256" x="10914063" y="6256338"/>
          <p14:tracePt t="53256" x="10895013" y="6270625"/>
          <p14:tracePt t="53256" x="10891838" y="6275388"/>
          <p14:tracePt t="53256" x="10875963" y="6275388"/>
          <p14:tracePt t="53256" x="10864850" y="6283325"/>
          <p14:tracePt t="53256" x="10837863" y="6297613"/>
          <p14:tracePt t="53256" x="10829925" y="6302375"/>
          <p14:tracePt t="53256" x="10818813" y="6305550"/>
          <p14:tracePt t="53256" x="10810875" y="6310313"/>
          <p14:tracePt t="53256" x="10798175" y="6318250"/>
          <p14:tracePt t="53256" x="10790238" y="6318250"/>
          <p14:tracePt t="53256" x="10787063" y="6321425"/>
          <p14:tracePt t="53256" x="10775950" y="6326188"/>
          <p14:tracePt t="53256" x="10771188" y="6326188"/>
          <p14:tracePt t="53256" x="10763250" y="6329363"/>
          <p14:tracePt t="53256" x="10752138" y="6332538"/>
          <p14:tracePt t="53256" x="10736263" y="6337300"/>
          <p14:tracePt t="53256" x="10725150" y="6340475"/>
          <p14:tracePt t="53256" x="10717213" y="6340475"/>
          <p14:tracePt t="53256" x="10690225" y="6353175"/>
          <p14:tracePt t="53256" x="10682288" y="6353175"/>
          <p14:tracePt t="53256" x="10671175" y="6356350"/>
          <p14:tracePt t="53256" x="10663238" y="6356350"/>
          <p14:tracePt t="53256" x="10655300" y="6359525"/>
          <p14:tracePt t="53256" x="10648950" y="6359525"/>
          <p14:tracePt t="53256" x="10636250" y="6364288"/>
          <p14:tracePt t="53256" x="10628313" y="6364288"/>
          <p14:tracePt t="53256" x="10621963" y="6364288"/>
          <p14:tracePt t="53256" x="10617200" y="6364288"/>
          <p14:tracePt t="53256" x="10601325" y="6364288"/>
          <p14:tracePt t="53256" x="10598150" y="6364288"/>
          <p14:tracePt t="53256" x="10587038" y="6364288"/>
          <p14:tracePt t="53256" x="10582275" y="6364288"/>
          <p14:tracePt t="53256" x="10574338" y="6364288"/>
          <p14:tracePt t="53256" x="10566400" y="6364288"/>
          <p14:tracePt t="53256" x="10563225" y="6364288"/>
          <p14:tracePt t="53256" x="10552113" y="6364288"/>
          <p14:tracePt t="53256" x="10544175" y="6364288"/>
          <p14:tracePt t="53256" x="10536238" y="6364288"/>
          <p14:tracePt t="53256" x="10528300" y="6364288"/>
          <p14:tracePt t="53256" x="10520363" y="6364288"/>
          <p14:tracePt t="53256" x="10512425" y="6364288"/>
          <p14:tracePt t="53256" x="10509250" y="6364288"/>
          <p14:tracePt t="53256" x="10490200" y="6364288"/>
          <p14:tracePt t="53256" x="10482263" y="6364288"/>
          <p14:tracePt t="53256" x="10479088" y="6359525"/>
          <p14:tracePt t="53256" x="10471150" y="6359525"/>
          <p14:tracePt t="53256" x="10458450" y="6356350"/>
          <p14:tracePt t="53256" x="10455275" y="6356350"/>
          <p14:tracePt t="53256" x="10452100" y="6353175"/>
          <p14:tracePt t="53256" x="10444163" y="6348413"/>
          <p14:tracePt t="53256" x="10439400" y="6345238"/>
          <p14:tracePt t="53256" x="10436225" y="6345238"/>
          <p14:tracePt t="53256" x="10431463" y="6340475"/>
          <p14:tracePt t="53256" x="10428288" y="6340475"/>
          <p14:tracePt t="53256" x="10425113" y="6337300"/>
          <p14:tracePt t="53256" x="10420350" y="6332538"/>
          <p14:tracePt t="53256" x="10420350" y="6329363"/>
          <p14:tracePt t="53256" x="10417175" y="6326188"/>
          <p14:tracePt t="53256" x="10412413" y="6326188"/>
          <p14:tracePt t="53256" x="10412413" y="6321425"/>
          <p14:tracePt t="53256" x="10409238" y="6318250"/>
          <p14:tracePt t="53256" x="10404475" y="6313488"/>
          <p14:tracePt t="53256" x="10401300" y="6310313"/>
          <p14:tracePt t="53256" x="10401300" y="6305550"/>
          <p14:tracePt t="53256" x="10398125" y="6302375"/>
          <p14:tracePt t="53256" x="10398125" y="6297613"/>
          <p14:tracePt t="53256" x="10393363" y="6294438"/>
          <p14:tracePt t="53256" x="10393363" y="6291263"/>
          <p14:tracePt t="53256" x="10390188" y="6286500"/>
          <p14:tracePt t="53256" x="10390188" y="6283325"/>
          <p14:tracePt t="53256" x="10385425" y="6278563"/>
          <p14:tracePt t="53256" x="10382250" y="6270625"/>
          <p14:tracePt t="53256" x="10382250" y="6264275"/>
          <p14:tracePt t="53256" x="10382250" y="6256338"/>
          <p14:tracePt t="53256" x="10377488" y="6251575"/>
          <p14:tracePt t="53256" x="10377488" y="6243638"/>
          <p14:tracePt t="53256" x="10377488" y="6240463"/>
          <p14:tracePt t="53256" x="10374313" y="6229350"/>
          <p14:tracePt t="53256" x="10374313" y="6224588"/>
          <p14:tracePt t="53256" x="10374313" y="6221413"/>
          <p14:tracePt t="53256" x="10374313" y="6216650"/>
          <p14:tracePt t="53256" x="10374313" y="6210300"/>
          <p14:tracePt t="53256" x="10374313" y="6194425"/>
          <p14:tracePt t="53256" x="10374313" y="6189663"/>
          <p14:tracePt t="53256" x="10369550" y="6186488"/>
          <p14:tracePt t="53256" x="10369550" y="6183313"/>
          <p14:tracePt t="53256" x="10369550" y="6175375"/>
          <p14:tracePt t="53256" x="10369550" y="6170613"/>
          <p14:tracePt t="53256" x="10369550" y="6162675"/>
          <p14:tracePt t="53256" x="10369550" y="6159500"/>
          <p14:tracePt t="53256" x="10369550" y="6151563"/>
          <p14:tracePt t="53256" x="10369550" y="6148388"/>
          <p14:tracePt t="53256" x="10369550" y="6143625"/>
          <p14:tracePt t="53256" x="10369550" y="6135688"/>
          <p14:tracePt t="53256" x="10369550" y="6129338"/>
          <p14:tracePt t="53256" x="10369550" y="6124575"/>
          <p14:tracePt t="53256" x="10369550" y="6116638"/>
          <p14:tracePt t="53256" x="10369550" y="6113463"/>
          <p14:tracePt t="53256" x="10374313" y="6097588"/>
          <p14:tracePt t="53256" x="10382250" y="6089650"/>
          <p14:tracePt t="53256" x="10382250" y="6081713"/>
          <p14:tracePt t="53256" x="10382250" y="6073775"/>
          <p14:tracePt t="53256" x="10382250" y="6070600"/>
          <p14:tracePt t="53256" x="10385425" y="6062663"/>
          <p14:tracePt t="53256" x="10385425" y="6051550"/>
          <p14:tracePt t="53256" x="10390188" y="6046788"/>
          <p14:tracePt t="53256" x="10390188" y="6040438"/>
          <p14:tracePt t="53256" x="10390188" y="6032500"/>
          <p14:tracePt t="53256" x="10393363" y="6024563"/>
          <p14:tracePt t="53256" x="10393363" y="6019800"/>
          <p14:tracePt t="53256" x="10398125" y="6008688"/>
          <p14:tracePt t="53256" x="10398125" y="6000750"/>
          <p14:tracePt t="53256" x="10398125" y="5992813"/>
          <p14:tracePt t="53256" x="10401300" y="5981700"/>
          <p14:tracePt t="53256" x="10404475" y="5970588"/>
          <p14:tracePt t="53256" x="10404475" y="5962650"/>
          <p14:tracePt t="53256" x="10409238" y="5954713"/>
          <p14:tracePt t="53256" x="10417175" y="5943600"/>
          <p14:tracePt t="53256" x="10417175" y="5935663"/>
          <p14:tracePt t="53256" x="10420350" y="5927725"/>
          <p14:tracePt t="53256" x="10425113" y="5916613"/>
          <p14:tracePt t="53256" x="10425113" y="5908675"/>
          <p14:tracePt t="53256" x="10428288" y="5900738"/>
          <p14:tracePt t="53256" x="10428288" y="5889625"/>
          <p14:tracePt t="53256" x="10431463" y="5881688"/>
          <p14:tracePt t="53256" x="10436225" y="5873750"/>
          <p14:tracePt t="53256" x="10436225" y="5870575"/>
          <p14:tracePt t="53256" x="10444163" y="5854700"/>
          <p14:tracePt t="53256" x="10444163" y="5846763"/>
          <p14:tracePt t="53256" x="10447338" y="5838825"/>
          <p14:tracePt t="53256" x="10452100" y="5819775"/>
          <p14:tracePt t="53256" x="10455275" y="5811838"/>
          <p14:tracePt t="53256" x="10455275" y="5800725"/>
          <p14:tracePt t="53256" x="10463213" y="5789613"/>
          <p14:tracePt t="53256" x="10466388" y="5776913"/>
          <p14:tracePt t="53256" x="10466388" y="5768975"/>
          <p14:tracePt t="53256" x="10471150" y="5762625"/>
          <p14:tracePt t="53256" x="10471150" y="5746750"/>
          <p14:tracePt t="53256" x="10474325" y="5741988"/>
          <p14:tracePt t="53256" x="10479088" y="5735638"/>
          <p14:tracePt t="53256" x="10479088" y="5722938"/>
          <p14:tracePt t="53256" x="10482263" y="5711825"/>
          <p14:tracePt t="53256" x="10485438" y="5700713"/>
          <p14:tracePt t="53256" x="10485438" y="5692775"/>
          <p14:tracePt t="53256" x="10493375" y="5676900"/>
          <p14:tracePt t="53256" x="10498138" y="5668963"/>
          <p14:tracePt t="53256" x="10498138" y="5657850"/>
          <p14:tracePt t="53256" x="10506075" y="5634038"/>
          <p14:tracePt t="53256" x="10506075" y="5626100"/>
          <p14:tracePt t="53256" x="10512425" y="5619750"/>
          <p14:tracePt t="53256" x="10517188" y="5603875"/>
          <p14:tracePt t="53256" x="10520363" y="5592763"/>
          <p14:tracePt t="53256" x="10520363" y="5584825"/>
          <p14:tracePt t="53256" x="10525125" y="5568950"/>
          <p14:tracePt t="53256" x="10525125" y="5561013"/>
          <p14:tracePt t="53256" x="10533063" y="5553075"/>
          <p14:tracePt t="53256" x="10536238" y="5538788"/>
          <p14:tracePt t="53256" x="10539413" y="5526088"/>
          <p14:tracePt t="53256" x="10539413" y="5518150"/>
          <p14:tracePt t="53256" x="10544175" y="5511800"/>
          <p14:tracePt t="53256" x="10552113" y="5495925"/>
          <p14:tracePt t="53256" x="10555288" y="5484813"/>
          <p14:tracePt t="53256" x="10560050" y="5472113"/>
          <p14:tracePt t="53256" x="10563225" y="5453063"/>
          <p14:tracePt t="53256" x="10566400" y="5437188"/>
          <p14:tracePt t="53256" x="10566400" y="5430838"/>
          <p14:tracePt t="53256" x="10574338" y="5422900"/>
          <p14:tracePt t="53256" x="10579100" y="5407025"/>
          <p14:tracePt t="53256" x="10579100" y="5395913"/>
          <p14:tracePt t="53256" x="10582275" y="5387975"/>
          <p14:tracePt t="53256" x="10587038" y="5372100"/>
          <p14:tracePt t="53256" x="10587038" y="5364163"/>
          <p14:tracePt t="53256" x="10594975" y="5356225"/>
          <p14:tracePt t="53256" x="10598150" y="5345113"/>
          <p14:tracePt t="53256" x="10601325" y="5329238"/>
          <p14:tracePt t="53256" x="10606088" y="5321300"/>
          <p14:tracePt t="53256" x="10609263" y="5314950"/>
          <p14:tracePt t="53256" x="10609263" y="5299075"/>
          <p14:tracePt t="53256" x="10621963" y="5280025"/>
          <p14:tracePt t="53256" x="10625138" y="5264150"/>
          <p14:tracePt t="53256" x="10636250" y="5245100"/>
          <p14:tracePt t="53256" x="10641013" y="5233988"/>
          <p14:tracePt t="53256" x="10644188" y="5221288"/>
          <p14:tracePt t="53256" x="10648950" y="5213350"/>
          <p14:tracePt t="53256" x="10655300" y="5202238"/>
          <p14:tracePt t="53256" x="10660063" y="5194300"/>
          <p14:tracePt t="53256" x="10663238" y="5186363"/>
          <p14:tracePt t="53256" x="10671175" y="5175250"/>
          <p14:tracePt t="53256" x="10671175" y="5167313"/>
          <p14:tracePt t="53256" x="10682288" y="5156200"/>
          <p14:tracePt t="53256" x="10687050" y="5148263"/>
          <p14:tracePt t="53256" x="10690225" y="5140325"/>
          <p14:tracePt t="53256" x="10694988" y="5129213"/>
          <p14:tracePt t="53256" x="10709275" y="5110163"/>
          <p14:tracePt t="53256" x="10714038" y="5105400"/>
          <p14:tracePt t="53256" x="10717213" y="5097463"/>
          <p14:tracePt t="53256" x="10721975" y="5091113"/>
          <p14:tracePt t="53256" x="10733088" y="5078413"/>
          <p14:tracePt t="53256" x="10736263" y="5070475"/>
          <p14:tracePt t="53256" x="10741025" y="5067300"/>
          <p14:tracePt t="53256" x="10748963" y="5059363"/>
          <p14:tracePt t="53256" x="10752138" y="5056188"/>
          <p14:tracePt t="53256" x="10756900" y="5043488"/>
          <p14:tracePt t="53256" x="10760075" y="5043488"/>
          <p14:tracePt t="53256" x="10763250" y="5040313"/>
          <p14:tracePt t="53256" x="10775950" y="5029200"/>
          <p14:tracePt t="53256" x="10779125" y="5021263"/>
          <p14:tracePt t="53256" x="10783888" y="5016500"/>
          <p14:tracePt t="53256" x="10790238" y="5010150"/>
          <p14:tracePt t="53256" x="10798175" y="5002213"/>
          <p14:tracePt t="53256" x="10806113" y="4997450"/>
          <p14:tracePt t="53256" x="10814050" y="4986338"/>
          <p14:tracePt t="53256" x="10821988" y="4978400"/>
          <p14:tracePt t="53256" x="10829925" y="4975225"/>
          <p14:tracePt t="53256" x="10833100" y="4970463"/>
          <p14:tracePt t="53256" x="10841038" y="4962525"/>
          <p14:tracePt t="53256" x="10841038" y="4959350"/>
          <p14:tracePt t="53256" x="10848975" y="4954588"/>
          <p14:tracePt t="53256" x="10852150" y="4951413"/>
          <p14:tracePt t="53256" x="10856913" y="4948238"/>
          <p14:tracePt t="53256" x="10864850" y="4943475"/>
          <p14:tracePt t="53256" x="10868025" y="4940300"/>
          <p14:tracePt t="53256" x="10872788" y="4935538"/>
          <p14:tracePt t="53256" x="10879138" y="4932363"/>
          <p14:tracePt t="53256" x="10895013" y="4921250"/>
          <p14:tracePt t="53256" x="10902950" y="4913313"/>
          <p14:tracePt t="53256" x="10906125" y="4908550"/>
          <p14:tracePt t="53256" x="10910888" y="4905375"/>
          <p14:tracePt t="53256" x="10914063" y="4905375"/>
          <p14:tracePt t="53256" x="10922000" y="4897438"/>
          <p14:tracePt t="53256" x="10926763" y="4897438"/>
          <p14:tracePt t="53256" x="10929938" y="4894263"/>
          <p14:tracePt t="53256" x="10933113" y="4889500"/>
          <p14:tracePt t="53256" x="10937875" y="4886325"/>
          <p14:tracePt t="53256" x="10941050" y="4881563"/>
          <p14:tracePt t="53256" x="10948988" y="4881563"/>
          <p14:tracePt t="53256" x="10948988" y="4878388"/>
          <p14:tracePt t="53256" x="10956925" y="4873625"/>
          <p14:tracePt t="53256" x="10960100" y="4870450"/>
          <p14:tracePt t="53256" x="10964863" y="4870450"/>
          <p14:tracePt t="53256" x="10968038" y="4867275"/>
          <p14:tracePt t="53256" x="10972800" y="4862513"/>
          <p14:tracePt t="53256" x="10975975" y="4862513"/>
          <p14:tracePt t="53256" x="10980738" y="4859338"/>
          <p14:tracePt t="53256" x="10983913" y="4854575"/>
          <p14:tracePt t="53256" x="10987088" y="4854575"/>
          <p14:tracePt t="53256" x="10987088" y="4851400"/>
          <p14:tracePt t="53256" x="10991850" y="4851400"/>
          <p14:tracePt t="53256" x="10995025" y="4851400"/>
          <p14:tracePt t="53256" x="10995025" y="4846638"/>
          <p14:tracePt t="53256" x="10999788" y="4846638"/>
          <p14:tracePt t="53256" x="11002963" y="4843463"/>
          <p14:tracePt t="53256" x="11007725" y="4843463"/>
          <p14:tracePt t="53256" x="11010900" y="4840288"/>
          <p14:tracePt t="53256" x="11014075" y="4835525"/>
          <p14:tracePt t="53256" x="11018838" y="4835525"/>
          <p14:tracePt t="53256" x="11022013" y="4835525"/>
          <p14:tracePt t="53256" x="11026775" y="4835525"/>
          <p14:tracePt t="53256" x="11029950" y="4835525"/>
          <p14:tracePt t="53256" x="11034713" y="4835525"/>
          <p14:tracePt t="53256" x="11037888" y="4835525"/>
          <p14:tracePt t="53256" x="11037888" y="4840288"/>
          <p14:tracePt t="53256" x="11042650" y="4840288"/>
          <p14:tracePt t="53256" x="11042650" y="4843463"/>
          <p14:tracePt t="53256" x="11045825" y="4843463"/>
          <p14:tracePt t="53256" x="11049000" y="4843463"/>
          <p14:tracePt t="53256" x="11049000" y="4846638"/>
          <p14:tracePt t="53256" x="11053763" y="4846638"/>
          <p14:tracePt t="53256" x="11056938" y="4846638"/>
          <p14:tracePt t="53256" x="11056938" y="4851400"/>
          <p14:tracePt t="53256" x="11056938" y="4854575"/>
          <p14:tracePt t="53256" x="11061700" y="4854575"/>
          <p14:tracePt t="53256" x="11064875" y="4854575"/>
          <p14:tracePt t="53256" x="11064875" y="4859338"/>
          <p14:tracePt t="53256" x="11069638" y="4859338"/>
          <p14:tracePt t="53256" x="11069638" y="4862513"/>
          <p14:tracePt t="53256" x="11072813" y="4867275"/>
          <p14:tracePt t="53256" x="11075988" y="4867275"/>
          <p14:tracePt t="53256" x="11075988" y="4870450"/>
          <p14:tracePt t="53256" x="11080750" y="4873625"/>
          <p14:tracePt t="53256" x="11083925" y="4873625"/>
          <p14:tracePt t="53256" x="11083925" y="4878388"/>
          <p14:tracePt t="53256" x="11083925" y="4881563"/>
          <p14:tracePt t="53256" x="11088688" y="4881563"/>
          <p14:tracePt t="53256" x="11091863" y="4886325"/>
          <p14:tracePt t="53256" x="11091863" y="4889500"/>
          <p14:tracePt t="53256" x="11096625" y="4889500"/>
          <p14:tracePt t="53256" x="11096625" y="4894263"/>
          <p14:tracePt t="53256" x="11096625" y="4897438"/>
          <p14:tracePt t="53256" x="11099800" y="4897438"/>
          <p14:tracePt t="53256" x="11099800" y="4900613"/>
          <p14:tracePt t="53256" x="11099800" y="4905375"/>
          <p14:tracePt t="53256" x="11102975" y="4905375"/>
          <p14:tracePt t="53256" x="11102975" y="4908550"/>
          <p14:tracePt t="53256" x="11102975" y="4913313"/>
          <p14:tracePt t="53256" x="11102975" y="4916488"/>
          <p14:tracePt t="53256" x="11107738" y="4916488"/>
          <p14:tracePt t="53256" x="11107738" y="4921250"/>
          <p14:tracePt t="53256" x="11107738" y="4924425"/>
          <p14:tracePt t="53256" x="11107738" y="4927600"/>
          <p14:tracePt t="53256" x="11107738" y="4932363"/>
          <p14:tracePt t="53256" x="11107738" y="4935538"/>
          <p14:tracePt t="53256" x="11107738" y="4940300"/>
          <p14:tracePt t="53256" x="11107738" y="4943475"/>
          <p14:tracePt t="53256" x="11102975" y="4943475"/>
          <p14:tracePt t="53256" x="11102975" y="4948238"/>
          <p14:tracePt t="53256" x="11099800" y="4948238"/>
          <p14:tracePt t="53256" x="11099800" y="4951413"/>
          <p14:tracePt t="53256" x="11096625" y="4951413"/>
          <p14:tracePt t="53256" x="11096625" y="4954588"/>
          <p14:tracePt t="53256" x="11091863" y="4959350"/>
          <p14:tracePt t="53256" x="11088688" y="4959350"/>
          <p14:tracePt t="53256" x="11083925" y="4962525"/>
          <p14:tracePt t="53256" x="11083925" y="4967288"/>
          <p14:tracePt t="53256" x="11080750" y="4970463"/>
          <p14:tracePt t="53256" x="11075988" y="4970463"/>
          <p14:tracePt t="53256" x="11075988" y="4975225"/>
          <p14:tracePt t="53256" x="11072813" y="4975225"/>
          <p14:tracePt t="53256" x="11069638" y="4975225"/>
          <p14:tracePt t="53256" x="11069638" y="4978400"/>
          <p14:tracePt t="53256" x="11064875" y="4983163"/>
          <p14:tracePt t="53256" x="11061700" y="4983163"/>
          <p14:tracePt t="53256" x="11061700" y="4986338"/>
          <p14:tracePt t="53256" x="11056938" y="4989513"/>
          <p14:tracePt t="53256" x="11053763" y="4989513"/>
          <p14:tracePt t="53256" x="11049000" y="4994275"/>
          <p14:tracePt t="53256" x="11045825" y="4994275"/>
          <p14:tracePt t="53256" x="11042650" y="4997450"/>
          <p14:tracePt t="53256" x="11037888" y="5002213"/>
          <p14:tracePt t="53256" x="11029950" y="5005388"/>
          <p14:tracePt t="53256" x="11026775" y="5005388"/>
          <p14:tracePt t="53256" x="11026775" y="5010150"/>
          <p14:tracePt t="53256" x="11022013" y="5013325"/>
          <p14:tracePt t="53256" x="11018838" y="5013325"/>
          <p14:tracePt t="53256" x="11018838" y="5016500"/>
          <p14:tracePt t="53256" x="11014075" y="5016500"/>
          <p14:tracePt t="53256" x="11010900" y="5016500"/>
          <p14:tracePt t="53256" x="11007725" y="5021263"/>
          <p14:tracePt t="53256" x="11002963" y="5021263"/>
          <p14:tracePt t="53256" x="11002963" y="5024438"/>
          <p14:tracePt t="53256" x="10999788" y="5024438"/>
          <p14:tracePt t="53256" x="10995025" y="5024438"/>
          <p14:tracePt t="53256" x="10991850" y="5024438"/>
          <p14:tracePt t="53256" x="10991850" y="5029200"/>
          <p14:tracePt t="53256" x="10983913" y="5032375"/>
          <p14:tracePt t="53256" x="10980738" y="5032375"/>
          <p14:tracePt t="53256" x="10975975" y="5037138"/>
          <p14:tracePt t="53256" x="10972800" y="5037138"/>
          <p14:tracePt t="53256" x="10968038" y="5037138"/>
          <p14:tracePt t="53256" x="10964863" y="5040313"/>
          <p14:tracePt t="53256" x="10960100" y="5040313"/>
          <p14:tracePt t="53256" x="10956925" y="5043488"/>
          <p14:tracePt t="53256" x="10953750" y="5043488"/>
          <p14:tracePt t="53256" x="10948988" y="5043488"/>
          <p14:tracePt t="53256" x="10945813" y="5043488"/>
          <p14:tracePt t="53256" x="10941050" y="5048250"/>
          <p14:tracePt t="53256" x="10933113" y="5048250"/>
          <p14:tracePt t="53256" x="10929938" y="5051425"/>
          <p14:tracePt t="53256" x="10926763" y="5051425"/>
          <p14:tracePt t="53256" x="10922000" y="5051425"/>
          <p14:tracePt t="53256" x="10914063" y="5056188"/>
          <p14:tracePt t="53256" x="10910888" y="5056188"/>
          <p14:tracePt t="53256" x="10906125" y="5056188"/>
          <p14:tracePt t="53256" x="10902950" y="5056188"/>
          <p14:tracePt t="53256" x="10899775" y="5056188"/>
          <p14:tracePt t="53256" x="10891838" y="5059363"/>
          <p14:tracePt t="53256" x="10887075" y="5059363"/>
          <p14:tracePt t="53256" x="10883900" y="5059363"/>
          <p14:tracePt t="53256" x="10879138" y="5064125"/>
          <p14:tracePt t="53256" x="10872788" y="5064125"/>
          <p14:tracePt t="53256" x="10868025" y="5064125"/>
          <p14:tracePt t="53256" x="10864850" y="5064125"/>
          <p14:tracePt t="53256" x="10860088" y="5067300"/>
          <p14:tracePt t="53256" x="10852150" y="5067300"/>
          <p14:tracePt t="53256" x="10848975" y="5067300"/>
          <p14:tracePt t="53256" x="10837863" y="5070475"/>
          <p14:tracePt t="53256" x="10829925" y="5070475"/>
          <p14:tracePt t="53256" x="10825163" y="5070475"/>
          <p14:tracePt t="53256" x="10821988" y="5070475"/>
          <p14:tracePt t="53256" x="10818813" y="5070475"/>
          <p14:tracePt t="53256" x="10814050" y="5070475"/>
          <p14:tracePt t="53256" x="10810875" y="5075238"/>
          <p14:tracePt t="53256" x="10806113" y="5075238"/>
          <p14:tracePt t="53256" x="10802938" y="5075238"/>
          <p14:tracePt t="53256" x="10790238" y="5075238"/>
          <p14:tracePt t="53256" x="10787063" y="5075238"/>
          <p14:tracePt t="53256" x="10783888" y="5075238"/>
          <p14:tracePt t="53256" x="10779125" y="5075238"/>
          <p14:tracePt t="53256" x="10775950" y="5075238"/>
          <p14:tracePt t="53256" x="10771188" y="5075238"/>
          <p14:tracePt t="53256" x="10763250" y="5078413"/>
          <p14:tracePt t="53256" x="10760075" y="5078413"/>
          <p14:tracePt t="53256" x="10752138" y="5078413"/>
          <p14:tracePt t="53256" x="10744200" y="5078413"/>
          <p14:tracePt t="53256" x="10741025" y="5078413"/>
          <p14:tracePt t="53256" x="10736263" y="5078413"/>
          <p14:tracePt t="53256" x="10733088" y="5083175"/>
          <p14:tracePt t="53256" x="10729913" y="5083175"/>
          <p14:tracePt t="53256" x="10721975" y="5083175"/>
          <p14:tracePt t="53256" x="10717213" y="5083175"/>
          <p14:tracePt t="53256" x="10714038" y="5086350"/>
          <p14:tracePt t="53256" x="10709275" y="5086350"/>
          <p14:tracePt t="53256" x="10706100" y="5086350"/>
          <p14:tracePt t="53256" x="10702925" y="5086350"/>
          <p14:tracePt t="53256" x="10698163" y="5086350"/>
          <p14:tracePt t="53256" x="10694988" y="5086350"/>
          <p14:tracePt t="53256" x="10690225" y="5086350"/>
          <p14:tracePt t="53256" x="10687050" y="5086350"/>
          <p14:tracePt t="53256" x="10682288" y="5091113"/>
          <p14:tracePt t="53256" x="10679113" y="5091113"/>
          <p14:tracePt t="53256" x="10675938" y="5091113"/>
          <p14:tracePt t="53256" x="10671175" y="5091113"/>
          <p14:tracePt t="53256" x="10668000" y="5091113"/>
          <p14:tracePt t="53256" x="10663238" y="5091113"/>
          <p14:tracePt t="53256" x="10655300" y="5094288"/>
          <p14:tracePt t="53256" x="10652125" y="5094288"/>
          <p14:tracePt t="53256" x="10648950" y="5094288"/>
          <p14:tracePt t="53256" x="10644188" y="5094288"/>
          <p14:tracePt t="53256" x="10641013" y="5094288"/>
          <p14:tracePt t="53256" x="10636250" y="5094288"/>
          <p14:tracePt t="53256" x="10625138" y="5102225"/>
          <p14:tracePt t="53256" x="10617200" y="5102225"/>
          <p14:tracePt t="53256" x="10614025" y="5102225"/>
          <p14:tracePt t="53256" x="10609263" y="5102225"/>
          <p14:tracePt t="53256" x="10606088" y="5102225"/>
          <p14:tracePt t="53256" x="10598150" y="5102225"/>
          <p14:tracePt t="53256" x="10594975" y="5102225"/>
          <p14:tracePt t="53256" x="10590213" y="5102225"/>
          <p14:tracePt t="53256" x="10587038" y="5102225"/>
          <p14:tracePt t="53256" x="10582275" y="5102225"/>
          <p14:tracePt t="53256" x="10579100" y="5102225"/>
          <p14:tracePt t="53256" x="10574338" y="5102225"/>
          <p14:tracePt t="53256" x="10571163" y="5102225"/>
          <p14:tracePt t="53256" x="10566400" y="5102225"/>
          <p14:tracePt t="53256" x="10560050" y="5102225"/>
          <p14:tracePt t="53256" x="10552113" y="5102225"/>
          <p14:tracePt t="53256" x="10547350" y="5102225"/>
          <p14:tracePt t="53256" x="10544175" y="5102225"/>
          <p14:tracePt t="53256" x="10536238" y="5102225"/>
          <p14:tracePt t="53256" x="10525125" y="5102225"/>
          <p14:tracePt t="53256" x="10520363" y="5102225"/>
          <p14:tracePt t="53256" x="10517188" y="5102225"/>
          <p14:tracePt t="53256" x="10512425" y="5102225"/>
          <p14:tracePt t="53256" x="10506075" y="5102225"/>
          <p14:tracePt t="53256" x="10501313" y="5102225"/>
          <p14:tracePt t="53256" x="10493375" y="5102225"/>
          <p14:tracePt t="53256" x="10490200" y="5102225"/>
          <p14:tracePt t="53256" x="10485438" y="5102225"/>
          <p14:tracePt t="53256" x="10482263" y="5102225"/>
          <p14:tracePt t="53256" x="10474325" y="5102225"/>
          <p14:tracePt t="53256" x="10471150" y="5102225"/>
          <p14:tracePt t="53256" x="10466388" y="5102225"/>
          <p14:tracePt t="53256" x="10463213" y="5102225"/>
          <p14:tracePt t="53256" x="10458450" y="5102225"/>
          <p14:tracePt t="53256" x="10455275" y="5102225"/>
          <p14:tracePt t="53256" x="10452100" y="5102225"/>
          <p14:tracePt t="53256" x="10447338" y="5102225"/>
          <p14:tracePt t="53256" x="10444163" y="5102225"/>
          <p14:tracePt t="53256" x="10439400" y="5102225"/>
          <p14:tracePt t="53256" x="10436225" y="5102225"/>
          <p14:tracePt t="53256" x="10431463" y="5102225"/>
          <p14:tracePt t="53256" x="10428288" y="5102225"/>
          <p14:tracePt t="53256" x="10425113" y="5097463"/>
          <p14:tracePt t="53256" x="10420350" y="5097463"/>
          <p14:tracePt t="53256" x="10417175" y="5097463"/>
          <p14:tracePt t="53256" x="10412413" y="5097463"/>
          <p14:tracePt t="53256" x="10404475" y="5091113"/>
          <p14:tracePt t="53256" x="10401300" y="5091113"/>
          <p14:tracePt t="53256" x="10398125" y="5091113"/>
          <p14:tracePt t="53256" x="10393363" y="5091113"/>
          <p14:tracePt t="53256" x="10390188" y="5091113"/>
          <p14:tracePt t="53256" x="10385425" y="5091113"/>
          <p14:tracePt t="53256" x="10382250" y="5091113"/>
          <p14:tracePt t="53256" x="10377488" y="5091113"/>
          <p14:tracePt t="53256" x="10374313" y="5086350"/>
          <p14:tracePt t="53256" x="10369550" y="5086350"/>
          <p14:tracePt t="53256" x="10366375" y="5086350"/>
          <p14:tracePt t="53256" x="10363200" y="5086350"/>
          <p14:tracePt t="53256" x="10358438" y="5086350"/>
          <p14:tracePt t="53256" x="10355263" y="5086350"/>
          <p14:tracePt t="53256" x="10350500" y="5086350"/>
          <p14:tracePt t="53256" x="10347325" y="5086350"/>
          <p14:tracePt t="53256" x="10342563" y="5086350"/>
          <p14:tracePt t="53256" x="10339388" y="5086350"/>
          <p14:tracePt t="53256" x="10336213" y="5086350"/>
          <p14:tracePt t="53256" x="10328275" y="5086350"/>
          <p14:tracePt t="53256" x="10323513" y="5086350"/>
          <p14:tracePt t="53256" x="10320338" y="5086350"/>
          <p14:tracePt t="53256" x="10315575" y="5086350"/>
          <p14:tracePt t="53256" x="10312400" y="5086350"/>
          <p14:tracePt t="53256" x="10309225" y="5086350"/>
          <p14:tracePt t="53256" x="10304463" y="5086350"/>
          <p14:tracePt t="53256" x="10301288" y="5086350"/>
          <p14:tracePt t="53256" x="10296525" y="5086350"/>
          <p14:tracePt t="53256" x="10293350" y="5086350"/>
          <p14:tracePt t="53256" x="10288588" y="5086350"/>
          <p14:tracePt t="53256" x="10285413" y="5086350"/>
          <p14:tracePt t="53256" x="10282238" y="5086350"/>
          <p14:tracePt t="53256" x="10277475" y="5086350"/>
          <p14:tracePt t="53256" x="10274300" y="5086350"/>
          <p14:tracePt t="53256" x="10269538" y="5086350"/>
          <p14:tracePt t="53256" x="10266363" y="5086350"/>
          <p14:tracePt t="53256" x="10261600" y="5086350"/>
          <p14:tracePt t="53256" x="10258425" y="5086350"/>
          <p14:tracePt t="53256" x="10255250" y="5086350"/>
          <p14:tracePt t="53256" x="10250488" y="5086350"/>
          <p14:tracePt t="53256" x="10247313" y="5086350"/>
          <p14:tracePt t="53256" x="10242550" y="5086350"/>
          <p14:tracePt t="53256" x="10239375" y="5086350"/>
          <p14:tracePt t="53256" x="10234613" y="5086350"/>
          <p14:tracePt t="53256" x="10231438" y="5086350"/>
          <p14:tracePt t="53256" x="10228263" y="5086350"/>
          <p14:tracePt t="53256" x="10223500" y="5086350"/>
          <p14:tracePt t="53256" x="10220325" y="5086350"/>
          <p14:tracePt t="53256" x="10215563" y="5086350"/>
          <p14:tracePt t="53256" x="10212388" y="5086350"/>
          <p14:tracePt t="53256" x="10207625" y="5086350"/>
          <p14:tracePt t="53256" x="10212388" y="5086350"/>
          <p14:tracePt t="53256" x="10215563" y="5086350"/>
          <p14:tracePt t="53256" x="10220325" y="5086350"/>
          <p14:tracePt t="53256" x="10223500" y="5086350"/>
          <p14:tracePt t="53256" x="10228263" y="5086350"/>
          <p14:tracePt t="53256" x="10231438" y="5091113"/>
          <p14:tracePt t="53256" x="10234613" y="5091113"/>
          <p14:tracePt t="53256" x="10239375" y="5091113"/>
          <p14:tracePt t="53256" x="10242550" y="5091113"/>
          <p14:tracePt t="53256" x="10247313" y="5091113"/>
          <p14:tracePt t="53256" x="10255250" y="5094288"/>
          <p14:tracePt t="53256" x="10258425" y="5094288"/>
          <p14:tracePt t="53256" x="10261600" y="5094288"/>
          <p14:tracePt t="53256" x="10266363" y="5094288"/>
          <p14:tracePt t="53256" x="10274300" y="5094288"/>
          <p14:tracePt t="53256" x="10277475" y="5094288"/>
          <p14:tracePt t="53256" x="10282238" y="5094288"/>
          <p14:tracePt t="53256" x="10285413" y="5094288"/>
          <p14:tracePt t="53256" x="10293350" y="5094288"/>
          <p14:tracePt t="53256" x="10304463" y="5094288"/>
          <p14:tracePt t="53256" x="10309225" y="5094288"/>
          <p14:tracePt t="53256" x="10312400" y="5094288"/>
          <p14:tracePt t="53256" x="10315575" y="5094288"/>
          <p14:tracePt t="53256" x="10320338" y="5094288"/>
          <p14:tracePt t="53256" x="10328275" y="5094288"/>
          <p14:tracePt t="53256" x="10336213" y="5094288"/>
          <p14:tracePt t="53256" x="10342563" y="5094288"/>
          <p14:tracePt t="53256" x="10347325" y="5094288"/>
          <p14:tracePt t="53256" x="10350500" y="5094288"/>
          <p14:tracePt t="53256" x="10355263" y="5094288"/>
          <p14:tracePt t="53256" x="10358438" y="5094288"/>
          <p14:tracePt t="53256" x="10363200" y="5094288"/>
          <p14:tracePt t="53256" x="10369550" y="5094288"/>
          <p14:tracePt t="53256" x="10374313" y="5094288"/>
          <p14:tracePt t="53256" x="10377488" y="5094288"/>
          <p14:tracePt t="53256" x="10382250" y="5094288"/>
          <p14:tracePt t="53256" x="10385425" y="5094288"/>
          <p14:tracePt t="53256" x="10390188" y="5094288"/>
          <p14:tracePt t="53256" x="10393363" y="5094288"/>
          <p14:tracePt t="53256" x="10398125" y="5094288"/>
          <p14:tracePt t="53256" x="10401300" y="5094288"/>
          <p14:tracePt t="53256" x="10404475" y="5094288"/>
          <p14:tracePt t="53256" x="10409238" y="5094288"/>
          <p14:tracePt t="53256" x="10412413" y="5094288"/>
          <p14:tracePt t="53256" x="10417175" y="5094288"/>
          <p14:tracePt t="53256" x="10420350" y="5094288"/>
          <p14:tracePt t="53256" x="10425113" y="5094288"/>
          <p14:tracePt t="53256" x="10428288" y="5094288"/>
          <p14:tracePt t="53256" x="10431463" y="5094288"/>
          <p14:tracePt t="53256" x="10436225" y="5094288"/>
          <p14:tracePt t="53256" x="10439400" y="5094288"/>
          <p14:tracePt t="53256" x="10444163" y="5094288"/>
          <p14:tracePt t="53256" x="10447338" y="5094288"/>
          <p14:tracePt t="53256" x="10452100" y="5094288"/>
          <p14:tracePt t="53256" x="10455275" y="5094288"/>
          <p14:tracePt t="53256" x="10458450" y="5094288"/>
          <p14:tracePt t="53256" x="10463213" y="5094288"/>
          <p14:tracePt t="53256" x="10466388" y="5094288"/>
          <p14:tracePt t="53256" x="10471150" y="5094288"/>
          <p14:tracePt t="53256" x="10474325" y="5094288"/>
          <p14:tracePt t="53256" x="10479088" y="5094288"/>
          <p14:tracePt t="53256" x="10482263" y="5094288"/>
          <p14:tracePt t="53256" x="10485438" y="5094288"/>
          <p14:tracePt t="53256" x="10490200" y="5094288"/>
          <p14:tracePt t="53256" x="10493375" y="5094288"/>
          <p14:tracePt t="53256" x="10498138" y="5094288"/>
          <p14:tracePt t="53256" x="10501313" y="5094288"/>
          <p14:tracePt t="53256" x="10506075" y="5094288"/>
          <p14:tracePt t="53256" x="10509250" y="5094288"/>
          <p14:tracePt t="53256" x="10512425" y="5094288"/>
          <p14:tracePt t="53256" x="10517188" y="5094288"/>
          <p14:tracePt t="53256" x="10520363" y="5094288"/>
          <p14:tracePt t="53256" x="10525125" y="5094288"/>
          <p14:tracePt t="53256" x="10528300" y="5094288"/>
          <p14:tracePt t="53256" x="10533063" y="5094288"/>
          <p14:tracePt t="53256" x="10536238" y="5094288"/>
          <p14:tracePt t="53256" x="10539413" y="5094288"/>
          <p14:tracePt t="53256" x="10544175" y="5094288"/>
          <p14:tracePt t="53256" x="10544175" y="5091113"/>
          <p14:tracePt t="53256" x="10547350" y="5091113"/>
          <p14:tracePt t="53256" x="10552113" y="5091113"/>
          <p14:tracePt t="53256" x="10555288" y="5091113"/>
          <p14:tracePt t="53256" x="10560050" y="5091113"/>
          <p14:tracePt t="53256" x="10563225" y="5091113"/>
          <p14:tracePt t="53256" x="10566400" y="5091113"/>
          <p14:tracePt t="53256" x="10571163" y="5091113"/>
          <p14:tracePt t="53256" x="10574338" y="5091113"/>
          <p14:tracePt t="53256" x="10579100" y="5091113"/>
          <p14:tracePt t="53256" x="10582275" y="5091113"/>
          <p14:tracePt t="53256" x="10587038" y="5091113"/>
          <p14:tracePt t="53256" x="10590213" y="5091113"/>
          <p14:tracePt t="53256" x="10594975" y="5091113"/>
          <p14:tracePt t="53256" x="10598150" y="5091113"/>
          <p14:tracePt t="53256" x="10601325" y="5091113"/>
          <p14:tracePt t="53256" x="10606088" y="5091113"/>
          <p14:tracePt t="53256" x="10609263" y="5091113"/>
          <p14:tracePt t="53256" x="10614025" y="5091113"/>
          <p14:tracePt t="53256" x="10617200" y="5091113"/>
          <p14:tracePt t="53256" x="10621963" y="5091113"/>
          <p14:tracePt t="53256" x="10625138" y="5091113"/>
          <p14:tracePt t="53256" x="10628313" y="5091113"/>
          <p14:tracePt t="53256" x="10633075" y="5091113"/>
          <p14:tracePt t="53256" x="10636250" y="5091113"/>
          <p14:tracePt t="53256" x="10641013" y="5091113"/>
          <p14:tracePt t="53256" x="10644188" y="5091113"/>
          <p14:tracePt t="53256" x="10648950" y="5091113"/>
          <p14:tracePt t="53256" x="10652125" y="5091113"/>
          <p14:tracePt t="53256" x="10655300" y="5091113"/>
          <p14:tracePt t="53256" x="10660063" y="5091113"/>
          <p14:tracePt t="53256" x="10663238" y="5091113"/>
          <p14:tracePt t="53256" x="10668000" y="5091113"/>
          <p14:tracePt t="53256" x="10671175" y="5091113"/>
          <p14:tracePt t="53256" x="10675938" y="5091113"/>
          <p14:tracePt t="53775" x="10671175" y="5091113"/>
          <p14:tracePt t="53786" x="10668000" y="5091113"/>
          <p14:tracePt t="53797" x="10663238" y="5091113"/>
          <p14:tracePt t="53805" x="10660063" y="5091113"/>
          <p14:tracePt t="53820" x="10655300" y="5091113"/>
          <p14:tracePt t="53823" x="10655300" y="5086350"/>
          <p14:tracePt t="53847" x="10652125" y="5086350"/>
          <p14:tracePt t="53875" x="10648950" y="5086350"/>
          <p14:tracePt t="53886" x="10644188" y="5086350"/>
          <p14:tracePt t="53895" x="10641013" y="5086350"/>
          <p14:tracePt t="53907" x="10636250" y="5086350"/>
          <p14:tracePt t="53916" x="10633075" y="5086350"/>
          <p14:tracePt t="53942" x="10628313" y="5086350"/>
          <p14:tracePt t="53954" x="10625138" y="5086350"/>
          <p14:tracePt t="53970" x="10621963" y="5086350"/>
          <p14:tracePt t="53979" x="10617200" y="5086350"/>
          <p14:tracePt t="53986" x="10614025" y="5086350"/>
          <p14:tracePt t="53994" x="10609263" y="5086350"/>
          <p14:tracePt t="54002" x="10606088" y="5086350"/>
          <p14:tracePt t="54010" x="10601325" y="5086350"/>
          <p14:tracePt t="54019" x="10598150" y="5086350"/>
          <p14:tracePt t="54033" x="10594975" y="5086350"/>
          <p14:tracePt t="54041" x="10590213" y="5086350"/>
          <p14:tracePt t="54052" x="10587038" y="5086350"/>
          <p14:tracePt t="54058" x="10582275" y="5086350"/>
          <p14:tracePt t="54063" x="10579100" y="5086350"/>
          <p14:tracePt t="54070" x="10574338" y="5086350"/>
          <p14:tracePt t="54073" x="10571163" y="5086350"/>
          <p14:tracePt t="54079" x="10566400" y="5086350"/>
          <p14:tracePt t="54085" x="10563225" y="5086350"/>
          <p14:tracePt t="54090" x="10560050" y="5086350"/>
          <p14:tracePt t="54095" x="10555288" y="5086350"/>
          <p14:tracePt t="54098" x="10552113" y="5086350"/>
          <p14:tracePt t="54100" x="10552113" y="5083175"/>
          <p14:tracePt t="54103" x="10547350" y="5083175"/>
          <p14:tracePt t="54109" x="10544175" y="5083175"/>
          <p14:tracePt t="54120" x="10539413" y="5083175"/>
          <p14:tracePt t="54125" x="10536238" y="5083175"/>
          <p14:tracePt t="54145" x="10533063" y="5083175"/>
          <p14:tracePt t="54155" x="10528300" y="5083175"/>
          <p14:tracePt t="54166" x="10525125" y="5083175"/>
          <p14:tracePt t="54171" x="10520363" y="5083175"/>
          <p14:tracePt t="54176" x="10517188" y="5083175"/>
          <p14:tracePt t="54183" x="10512425" y="5083175"/>
          <p14:tracePt t="54185" x="10509250" y="5083175"/>
          <p14:tracePt t="54190" x="10506075" y="5083175"/>
          <p14:tracePt t="54193" x="10501313" y="5083175"/>
          <p14:tracePt t="54198" x="10498138" y="5083175"/>
          <p14:tracePt t="54204" x="10493375" y="5083175"/>
          <p14:tracePt t="54209" x="10490200" y="5083175"/>
          <p14:tracePt t="54217" x="10485438" y="5083175"/>
          <p14:tracePt t="54231" x="10482263" y="5083175"/>
          <p14:tracePt t="54280" x="10479088" y="5083175"/>
          <p14:tracePt t="54285" x="10474325" y="5083175"/>
          <p14:tracePt t="54293" x="10471150" y="5083175"/>
          <p14:tracePt t="54301" x="10466388" y="5083175"/>
          <p14:tracePt t="54304" x="10466388" y="5086350"/>
          <p14:tracePt t="54307" x="10463213" y="5086350"/>
          <p14:tracePt t="54314" x="10458450" y="5086350"/>
          <p14:tracePt t="54325" x="10455275" y="5086350"/>
          <p14:tracePt t="54365" x="10452100" y="5086350"/>
          <p14:tracePt t="54383" x="10447338" y="5086350"/>
          <p14:tracePt t="54391" x="10444163" y="5086350"/>
          <p14:tracePt t="54394" x="10444163" y="5091113"/>
          <p14:tracePt t="54396" x="10439400" y="5091113"/>
          <p14:tracePt t="54404" x="10436225" y="5091113"/>
          <p14:tracePt t="54408" x="10431463" y="5091113"/>
          <p14:tracePt t="54414" x="10428288" y="5091113"/>
          <p14:tracePt t="54420" x="10425113" y="5091113"/>
          <p14:tracePt t="54423" x="10420350" y="5091113"/>
          <p14:tracePt t="54429" x="10420350" y="5094288"/>
          <p14:tracePt t="54431" x="10417175" y="5094288"/>
          <p14:tracePt t="54434" x="10412413" y="5094288"/>
          <p14:tracePt t="54448" x="10409238" y="5094288"/>
          <p14:tracePt t="54538" x="10404475" y="5094288"/>
          <p14:tracePt t="54551" x="10401300" y="5094288"/>
          <p14:tracePt t="54569" x="10398125" y="5094288"/>
          <p14:tracePt t="54583" x="10393363" y="5094288"/>
          <p14:tracePt t="54596" x="10390188" y="5094288"/>
          <p14:tracePt t="54612" x="10385425" y="5094288"/>
          <p14:tracePt t="54623" x="10382250" y="5094288"/>
          <p14:tracePt t="54638" x="10377488" y="5094288"/>
          <p14:tracePt t="54645" x="10374313" y="5094288"/>
          <p14:tracePt t="54655" x="10369550" y="5094288"/>
          <p14:tracePt t="54662" x="10366375" y="5094288"/>
          <p14:tracePt t="54671" x="10363200" y="5094288"/>
          <p14:tracePt t="54679" x="10358438" y="5094288"/>
          <p14:tracePt t="54689" x="10355263" y="5094288"/>
          <p14:tracePt t="54700" x="10350500" y="5094288"/>
          <p14:tracePt t="54707" x="10347325" y="5094288"/>
          <p14:tracePt t="54716" x="10342563" y="5094288"/>
          <p14:tracePt t="54720" x="10339388" y="5094288"/>
          <p14:tracePt t="54726" x="10336213" y="5094288"/>
          <p14:tracePt t="54730" x="10331450" y="5094288"/>
          <p14:tracePt t="54736" x="10328275" y="5094288"/>
          <p14:tracePt t="54740" x="10323513" y="5094288"/>
          <p14:tracePt t="54744" x="10320338" y="5094288"/>
          <p14:tracePt t="54748" x="10315575" y="5094288"/>
          <p14:tracePt t="54750" x="10312400" y="5094288"/>
          <p14:tracePt t="54754" x="10309225" y="5094288"/>
          <p14:tracePt t="54758" x="10304463" y="5094288"/>
          <p14:tracePt t="54761" x="10301288" y="5094288"/>
          <p14:tracePt t="54765" x="10296525" y="5094288"/>
          <p14:tracePt t="54768" x="10293350" y="5094288"/>
          <p14:tracePt t="54771" x="10288588" y="5094288"/>
          <p14:tracePt t="54777" x="10285413" y="5094288"/>
          <p14:tracePt t="54780" x="10282238" y="5097463"/>
          <p14:tracePt t="54787" x="10277475" y="5097463"/>
          <p14:tracePt t="54792" x="10274300" y="5097463"/>
          <p14:tracePt t="54801" x="10269538" y="5097463"/>
          <p14:tracePt t="54850" x="10266363" y="5097463"/>
          <p14:tracePt t="54865" x="10261600" y="5097463"/>
          <p14:tracePt t="54876" x="10261600" y="5102225"/>
          <p14:tracePt t="54879" x="10258425" y="5102225"/>
          <p14:tracePt t="54895" x="10255250" y="5102225"/>
          <p14:tracePt t="54924" x="10250488" y="5102225"/>
          <p14:tracePt t="54942" x="10247313" y="5102225"/>
          <p14:tracePt t="54952" x="10242550" y="5102225"/>
          <p14:tracePt t="54963" x="10239375" y="5102225"/>
          <p14:tracePt t="54968" x="10239375" y="5105400"/>
          <p14:tracePt t="54971" x="10234613" y="5105400"/>
          <p14:tracePt t="54986" x="10231438" y="5105400"/>
          <p14:tracePt t="55027" x="10228263" y="5105400"/>
          <p14:tracePt t="55045" x="10223500" y="5105400"/>
          <p14:tracePt t="55055" x="10220325" y="5105400"/>
          <p14:tracePt t="55077" x="10215563" y="5105400"/>
          <p14:tracePt t="55089" x="10212388" y="5105400"/>
          <p14:tracePt t="55101" x="10207625" y="5105400"/>
          <p14:tracePt t="55111" x="10204450" y="5105400"/>
          <p14:tracePt t="55121" x="10201275" y="5105400"/>
          <p14:tracePt t="55132" x="10196513" y="5105400"/>
          <p14:tracePt t="55142" x="10193338" y="5105400"/>
          <p14:tracePt t="55159" x="10188575" y="5105400"/>
          <p14:tracePt t="55168" x="10188575" y="5110163"/>
          <p14:tracePt t="55176" x="10185400" y="5110163"/>
          <p14:tracePt t="55186" x="10180638" y="5110163"/>
          <p14:tracePt t="55199" x="10177463" y="5110163"/>
          <p14:tracePt t="55213" x="10174288" y="5110163"/>
          <p14:tracePt t="55342" x="10169525" y="5110163"/>
          <p14:tracePt t="55357" x="10166350" y="5110163"/>
          <p14:tracePt t="55368" x="10161588" y="5110163"/>
          <p14:tracePt t="55379" x="10158413" y="5110163"/>
          <p14:tracePt t="55399" x="10153650" y="5110163"/>
          <p14:tracePt t="56050" x="10153650" y="5113338"/>
          <p14:tracePt t="56117" x="10158413" y="5113338"/>
          <p14:tracePt t="56124" x="10158413" y="5118100"/>
          <p14:tracePt t="56170" x="10161588" y="5118100"/>
          <p14:tracePt t="56215" x="10166350" y="5118100"/>
          <p14:tracePt t="56257" x="10169525" y="5118100"/>
          <p14:tracePt t="56307" x="10174288" y="5118100"/>
          <p14:tracePt t="56330" x="10177463" y="5118100"/>
          <p14:tracePt t="70994" x="10177463" y="5113338"/>
          <p14:tracePt t="70994" x="10177463" y="5110163"/>
          <p14:tracePt t="70994" x="10177463" y="5105400"/>
          <p14:tracePt t="70994" x="10177463" y="5102225"/>
          <p14:tracePt t="70994" x="10177463" y="5097463"/>
          <p14:tracePt t="70994" x="10177463" y="5094288"/>
          <p14:tracePt t="70994" x="10177463" y="5091113"/>
          <p14:tracePt t="70994" x="10174288" y="5091113"/>
          <p14:tracePt t="70994" x="10174288" y="5086350"/>
          <p14:tracePt t="70994" x="10169525" y="5083175"/>
          <p14:tracePt t="70994" x="10169525" y="5078413"/>
          <p14:tracePt t="70994" x="10169525" y="5075238"/>
          <p14:tracePt t="70994" x="10166350" y="5070475"/>
          <p14:tracePt t="70994" x="10166350" y="5067300"/>
          <p14:tracePt t="70994" x="10161588" y="5064125"/>
          <p14:tracePt t="70994" x="10161588" y="5059363"/>
          <p14:tracePt t="70994" x="10158413" y="5051425"/>
          <p14:tracePt t="70994" x="10158413" y="5048250"/>
          <p14:tracePt t="70994" x="10153650" y="5040313"/>
          <p14:tracePt t="70994" x="10153650" y="5037138"/>
          <p14:tracePt t="70994" x="10145713" y="5024438"/>
          <p14:tracePt t="70994" x="10145713" y="5016500"/>
          <p14:tracePt t="70994" x="10142538" y="5013325"/>
          <p14:tracePt t="70994" x="10139363" y="5002213"/>
          <p14:tracePt t="70994" x="10134600" y="4997450"/>
          <p14:tracePt t="70994" x="10131425" y="4989513"/>
          <p14:tracePt t="70994" x="10126663" y="4986338"/>
          <p14:tracePt t="70994" x="10123488" y="4978400"/>
          <p14:tracePt t="70994" x="10118725" y="4970463"/>
          <p14:tracePt t="70994" x="10112375" y="4959350"/>
          <p14:tracePt t="70994" x="10107613" y="4951413"/>
          <p14:tracePt t="70994" x="10099675" y="4940300"/>
          <p14:tracePt t="70994" x="10091738" y="4932363"/>
          <p14:tracePt t="70994" x="10085388" y="4916488"/>
          <p14:tracePt t="70994" x="10080625" y="4913313"/>
          <p14:tracePt t="70994" x="10072688" y="4900613"/>
          <p14:tracePt t="70994" x="10061575" y="4889500"/>
          <p14:tracePt t="70994" x="10050463" y="4873625"/>
          <p14:tracePt t="70994" x="10031413" y="4854575"/>
          <p14:tracePt t="70994" x="10023475" y="4840288"/>
          <p14:tracePt t="70994" x="9996488" y="4816475"/>
          <p14:tracePt t="70994" x="9991725" y="4805363"/>
          <p14:tracePt t="70994" x="9977438" y="4786313"/>
          <p14:tracePt t="70994" x="9961563" y="4773613"/>
          <p14:tracePt t="70994" x="9950450" y="4759325"/>
          <p14:tracePt t="70994" x="9934575" y="4743450"/>
          <p14:tracePt t="70994" x="9918700" y="4727575"/>
          <p14:tracePt t="70994" x="9902825" y="4711700"/>
          <p14:tracePt t="70994" x="9888538" y="4697413"/>
          <p14:tracePt t="70994" x="9875838" y="4681538"/>
          <p14:tracePt t="70994" x="9861550" y="4665663"/>
          <p14:tracePt t="70994" x="9837738" y="4643438"/>
          <p14:tracePt t="70994" x="9821863" y="4627563"/>
          <p14:tracePt t="70994" x="9786938" y="4584700"/>
          <p14:tracePt t="70994" x="9756775" y="4546600"/>
          <p14:tracePt t="70994" x="9732963" y="4522788"/>
          <p14:tracePt t="70994" x="9713913" y="4500563"/>
          <p14:tracePt t="70994" x="9694863" y="4476750"/>
          <p14:tracePt t="70994" x="9678988" y="4452938"/>
          <p14:tracePt t="70994" x="9656763" y="4433888"/>
          <p14:tracePt t="70994" x="9637713" y="4411663"/>
          <p14:tracePt t="70994" x="9617075" y="4379913"/>
          <p14:tracePt t="70994" x="9594850" y="4357688"/>
          <p14:tracePt t="70994" x="9575800" y="4322763"/>
          <p14:tracePt t="70994" x="9551988" y="4298950"/>
          <p14:tracePt t="70994" x="9517063" y="4252913"/>
          <p14:tracePt t="70994" x="9490075" y="4229100"/>
          <p14:tracePt t="70994" x="9474200" y="4206875"/>
          <p14:tracePt t="70994" x="9420225" y="4141788"/>
          <p14:tracePt t="70994" x="9405938" y="4117975"/>
          <p14:tracePt t="70994" x="9386888" y="4094163"/>
          <p14:tracePt t="70994" x="9363075" y="4059238"/>
          <p14:tracePt t="70994" x="9344025" y="4037013"/>
          <p14:tracePt t="70994" x="9324975" y="4005263"/>
          <p14:tracePt t="70994" x="9309100" y="3983038"/>
          <p14:tracePt t="70994" x="9290050" y="3959225"/>
          <p14:tracePt t="70994" x="9271000" y="3929063"/>
          <p14:tracePt t="70994" x="9255125" y="3913188"/>
          <p14:tracePt t="70994" x="9236075" y="3878263"/>
          <p14:tracePt t="70994" x="9223375" y="3859213"/>
          <p14:tracePt t="70994" x="9201150" y="3824288"/>
          <p14:tracePt t="70994" x="9190038" y="3802063"/>
          <p14:tracePt t="70994" x="9169400" y="3778250"/>
          <p14:tracePt t="70994" x="9136063" y="3724275"/>
          <p14:tracePt t="70994" x="9104313" y="3678238"/>
          <p14:tracePt t="70994" x="9088438" y="3654425"/>
          <p14:tracePt t="70994" x="9069388" y="3624263"/>
          <p14:tracePt t="70994" x="9050338" y="3600450"/>
          <p14:tracePt t="70994" x="9039225" y="3578225"/>
          <p14:tracePt t="70994" x="9023350" y="3554413"/>
          <p14:tracePt t="70994" x="9004300" y="3530600"/>
          <p14:tracePt t="70994" x="8988425" y="3508375"/>
          <p14:tracePt t="70994" x="8977313" y="3492500"/>
          <p14:tracePt t="70994" x="8961438" y="3470275"/>
          <p14:tracePt t="70994" x="8950325" y="3446463"/>
          <p14:tracePt t="70994" x="8931275" y="3422650"/>
          <p14:tracePt t="70994" x="8915400" y="3400425"/>
          <p14:tracePt t="70994" x="8904288" y="3384550"/>
          <p14:tracePt t="70994" x="8869363" y="3341688"/>
          <p14:tracePt t="70994" x="8834438" y="3292475"/>
          <p14:tracePt t="70994" x="8818563" y="3276600"/>
          <p14:tracePt t="70994" x="8802688" y="3260725"/>
          <p14:tracePt t="70994" x="8791575" y="3241675"/>
          <p14:tracePt t="70994" x="8769350" y="3214688"/>
          <p14:tracePt t="70994" x="8756650" y="3198813"/>
          <p14:tracePt t="70994" x="8742363" y="3179763"/>
          <p14:tracePt t="70994" x="8726488" y="3160713"/>
          <p14:tracePt t="70994" x="8707438" y="3136900"/>
          <p14:tracePt t="70994" x="8691563" y="3122613"/>
          <p14:tracePt t="70994" x="8675688" y="3098800"/>
          <p14:tracePt t="70994" x="8659813" y="3082925"/>
          <p14:tracePt t="70994" x="8640763" y="3060700"/>
          <p14:tracePt t="70994" x="8594725" y="3014663"/>
          <p14:tracePt t="70994" x="8578850" y="2998788"/>
          <p14:tracePt t="70994" x="8564563" y="2982913"/>
          <p14:tracePt t="70994" x="8537575" y="2955925"/>
          <p14:tracePt t="70994" x="8521700" y="2947988"/>
          <p14:tracePt t="70994" x="8513763" y="2933700"/>
          <p14:tracePt t="70994" x="8497888" y="2917825"/>
          <p14:tracePt t="70994" x="8478838" y="2894013"/>
          <p14:tracePt t="70994" x="8470900" y="2882900"/>
          <p14:tracePt t="70994" x="8459788" y="2867025"/>
          <p14:tracePt t="70994" x="8451850" y="2852738"/>
          <p14:tracePt t="70994" x="8435975" y="2828925"/>
          <p14:tracePt t="70994" x="8432800" y="2813050"/>
          <p14:tracePt t="70994" x="8421688" y="2774950"/>
          <p14:tracePt t="70994" x="8421688" y="2751138"/>
          <p14:tracePt t="70994" x="8421688" y="2743200"/>
          <p14:tracePt t="70994" x="8421688" y="2736850"/>
          <p14:tracePt t="70994" x="8421688" y="2705100"/>
          <p14:tracePt t="70994" x="8421688" y="2697163"/>
          <p14:tracePt t="70994" x="8421688" y="2689225"/>
          <p14:tracePt t="70994" x="8421688" y="2674938"/>
          <p14:tracePt t="70994" x="8421688" y="2667000"/>
          <p14:tracePt t="70994" x="8421688" y="2655888"/>
          <p14:tracePt t="70994" x="8421688" y="2647950"/>
          <p14:tracePt t="70994" x="8429625" y="2632075"/>
          <p14:tracePt t="70994" x="8429625" y="2624138"/>
          <p14:tracePt t="70994" x="8429625" y="2608263"/>
          <p14:tracePt t="70994" x="8432800" y="2597150"/>
          <p14:tracePt t="70994" x="8432800" y="2581275"/>
          <p14:tracePt t="70994" x="8435975" y="2574925"/>
          <p14:tracePt t="70994" x="8435975" y="2566988"/>
          <p14:tracePt t="70994" x="8435975" y="2562225"/>
          <p14:tracePt t="70994" x="8435975" y="2547938"/>
          <p14:tracePt t="70994" x="8435975" y="2532063"/>
          <p14:tracePt t="70994" x="8435975" y="2524125"/>
          <p14:tracePt t="70994" x="8440738" y="2519363"/>
          <p14:tracePt t="70994" x="8440738" y="2513013"/>
          <p14:tracePt t="70994" x="8443913" y="2492375"/>
          <p14:tracePt t="70994" x="8443913" y="2478088"/>
          <p14:tracePt t="70994" x="8443913" y="2473325"/>
          <p14:tracePt t="70994" x="8443913" y="2462213"/>
          <p14:tracePt t="70994" x="8448675" y="2454275"/>
          <p14:tracePt t="70994" x="8451850" y="2451100"/>
          <p14:tracePt t="70994" x="8451850" y="2443163"/>
          <p14:tracePt t="70994" x="8451850" y="2438400"/>
          <p14:tracePt t="70994" x="8451850" y="2435225"/>
          <p14:tracePt t="70994" x="8456613" y="2432050"/>
          <p14:tracePt t="70994" x="8456613" y="2427288"/>
          <p14:tracePt t="70994" x="8459788" y="2424113"/>
          <p14:tracePt t="70994" x="8459788" y="2419350"/>
          <p14:tracePt t="70994" x="8464550" y="2416175"/>
          <p14:tracePt t="70994" x="8467725" y="2411413"/>
          <p14:tracePt t="70994" x="8467725" y="2408238"/>
          <p14:tracePt t="70994" x="8470900" y="2408238"/>
          <p14:tracePt t="70994" x="8475663" y="2408238"/>
          <p14:tracePt t="70994" x="8478838" y="2408238"/>
          <p14:tracePt t="70994" x="8483600" y="2408238"/>
          <p14:tracePt t="70994" x="8486775" y="2408238"/>
          <p14:tracePt t="70994" x="8491538" y="2408238"/>
          <p14:tracePt t="70994" x="8494713" y="2408238"/>
          <p14:tracePt t="70994" x="8497888" y="2408238"/>
          <p14:tracePt t="70994" x="8497888" y="2411413"/>
          <p14:tracePt t="70994" x="8502650" y="2411413"/>
          <p14:tracePt t="70994" x="8502650" y="2416175"/>
          <p14:tracePt t="70994" x="8505825" y="2419350"/>
          <p14:tracePt t="70994" x="8510588" y="2424113"/>
          <p14:tracePt t="70994" x="8510588" y="2427288"/>
          <p14:tracePt t="70994" x="8513763" y="2432050"/>
          <p14:tracePt t="70994" x="8513763" y="2435225"/>
          <p14:tracePt t="70994" x="8518525" y="2438400"/>
          <p14:tracePt t="70994" x="8518525" y="2443163"/>
          <p14:tracePt t="70994" x="8521700" y="2446338"/>
          <p14:tracePt t="70994" x="8521700" y="2454275"/>
          <p14:tracePt t="70994" x="8524875" y="2454275"/>
          <p14:tracePt t="70994" x="8524875" y="2459038"/>
          <p14:tracePt t="70994" x="8529638" y="2465388"/>
          <p14:tracePt t="70994" x="8532813" y="2473325"/>
          <p14:tracePt t="70994" x="8532813" y="2481263"/>
          <p14:tracePt t="70994" x="8537575" y="2492375"/>
          <p14:tracePt t="70994" x="8540750" y="2497138"/>
          <p14:tracePt t="70994" x="8540750" y="2508250"/>
          <p14:tracePt t="70994" x="8545513" y="2513013"/>
          <p14:tracePt t="70994" x="8548688" y="2519363"/>
          <p14:tracePt t="70994" x="8548688" y="2524125"/>
          <p14:tracePt t="70994" x="8556625" y="2535238"/>
          <p14:tracePt t="70994" x="8559800" y="2543175"/>
          <p14:tracePt t="70994" x="8559800" y="2547938"/>
          <p14:tracePt t="70994" x="8564563" y="2554288"/>
          <p14:tracePt t="70994" x="8567738" y="2559050"/>
          <p14:tracePt t="70994" x="8567738" y="2566988"/>
          <p14:tracePt t="70994" x="8578850" y="2574925"/>
          <p14:tracePt t="70994" x="8583613" y="2586038"/>
          <p14:tracePt t="70994" x="8586788" y="2593975"/>
          <p14:tracePt t="70994" x="8586788" y="2597150"/>
          <p14:tracePt t="70994" x="8594725" y="2613025"/>
          <p14:tracePt t="70994" x="8594725" y="2616200"/>
          <p14:tracePt t="70994" x="8602663" y="2624138"/>
          <p14:tracePt t="70994" x="8602663" y="2632075"/>
          <p14:tracePt t="70994" x="8605838" y="2635250"/>
          <p14:tracePt t="70994" x="8613775" y="2643188"/>
          <p14:tracePt t="70994" x="8618538" y="2647950"/>
          <p14:tracePt t="70994" x="8626475" y="2659063"/>
          <p14:tracePt t="70994" x="8632825" y="2667000"/>
          <p14:tracePt t="70994" x="8645525" y="2670175"/>
          <p14:tracePt t="70994" x="8653463" y="2682875"/>
          <p14:tracePt t="70994" x="8656638" y="2686050"/>
          <p14:tracePt t="70994" x="8667750" y="2693988"/>
          <p14:tracePt t="70994" x="8675688" y="2701925"/>
          <p14:tracePt t="70994" x="8691563" y="2716213"/>
          <p14:tracePt t="70994" x="8699500" y="2724150"/>
          <p14:tracePt t="70994" x="8702675" y="2728913"/>
          <p14:tracePt t="70994" x="8710613" y="2743200"/>
          <p14:tracePt t="70994" x="8721725" y="2751138"/>
          <p14:tracePt t="70994" x="8726488" y="2755900"/>
          <p14:tracePt t="70994" x="8729663" y="2763838"/>
          <p14:tracePt t="70994" x="8737600" y="2774950"/>
          <p14:tracePt t="70994" x="8753475" y="2774950"/>
          <p14:tracePt t="70994" x="8775700" y="2774950"/>
          <p14:tracePt t="70994" x="8796338" y="2774950"/>
          <p14:tracePt t="70994" x="8842375" y="2767013"/>
          <p14:tracePt t="70994" x="8853488" y="2767013"/>
          <p14:tracePt t="70994" x="8896350" y="2767013"/>
          <p14:tracePt t="70994" x="8915400" y="2767013"/>
          <p14:tracePt t="70994" x="8961438" y="2767013"/>
          <p14:tracePt t="70994" x="8977313" y="2767013"/>
          <p14:tracePt t="70994" x="8993188" y="2767013"/>
          <p14:tracePt t="70994" x="9012238" y="2767013"/>
          <p14:tracePt t="70994" x="9026525" y="2767013"/>
          <p14:tracePt t="70994" x="9042400" y="2763838"/>
          <p14:tracePt t="70994" x="9053513" y="2763838"/>
          <p14:tracePt t="70994" x="9069388" y="2759075"/>
          <p14:tracePt t="70994" x="9085263" y="2751138"/>
          <p14:tracePt t="70994" x="9093200" y="2751138"/>
          <p14:tracePt t="70994" x="9115425" y="2747963"/>
          <p14:tracePt t="70994" x="9123363" y="2747963"/>
          <p14:tracePt t="70994" x="9142413" y="2747963"/>
          <p14:tracePt t="70994" x="9150350" y="2743200"/>
          <p14:tracePt t="70994" x="9163050" y="2740025"/>
          <p14:tracePt t="70994" x="9169400" y="2740025"/>
          <p14:tracePt t="70994" x="9190038" y="2732088"/>
          <p14:tracePt t="70994" x="9196388" y="2728913"/>
          <p14:tracePt t="70994" x="9209088" y="2724150"/>
          <p14:tracePt t="70994" x="9212263" y="2720975"/>
          <p14:tracePt t="70994" x="9220200" y="2720975"/>
          <p14:tracePt t="70994" x="9223375" y="2716213"/>
          <p14:tracePt t="70994" x="9228138" y="2716213"/>
          <p14:tracePt t="70994" x="9231313" y="2713038"/>
          <p14:tracePt t="70994" x="9236075" y="2709863"/>
          <p14:tracePt t="70994" x="9236075" y="2705100"/>
          <p14:tracePt t="70994" x="9236075" y="2701925"/>
          <p14:tracePt t="70994" x="9231313" y="2701925"/>
          <p14:tracePt t="70994" x="9223375" y="2701925"/>
          <p14:tracePt t="70994" x="9223375" y="2697163"/>
          <p14:tracePt t="70994" x="9217025" y="2697163"/>
          <p14:tracePt t="70994" x="9212263" y="2697163"/>
          <p14:tracePt t="70994" x="9204325" y="2697163"/>
          <p14:tracePt t="70994" x="9201150" y="2697163"/>
          <p14:tracePt t="70994" x="9193213" y="2693988"/>
          <p14:tracePt t="70994" x="9190038" y="2693988"/>
          <p14:tracePt t="70994" x="9182100" y="2689225"/>
          <p14:tracePt t="70994" x="9174163" y="2686050"/>
          <p14:tracePt t="70994" x="9163050" y="2682875"/>
          <p14:tracePt t="70994" x="9158288" y="2682875"/>
          <p14:tracePt t="70994" x="9155113" y="2678113"/>
          <p14:tracePt t="70994" x="9150350" y="2678113"/>
          <p14:tracePt t="70994" x="9142413" y="2670175"/>
          <p14:tracePt t="70994" x="9136063" y="2670175"/>
          <p14:tracePt t="70994" x="9128125" y="2667000"/>
          <p14:tracePt t="70994" x="9115425" y="2659063"/>
          <p14:tracePt t="70994" x="9112250" y="2655888"/>
          <p14:tracePt t="70994" x="9104313" y="2651125"/>
          <p14:tracePt t="70994" x="9101138" y="2651125"/>
          <p14:tracePt t="70994" x="9096375" y="2647950"/>
          <p14:tracePt t="70994" x="9085263" y="2640013"/>
          <p14:tracePt t="70994" x="9080500" y="2635250"/>
          <p14:tracePt t="70994" x="9074150" y="2632075"/>
          <p14:tracePt t="70994" x="9061450" y="2620963"/>
          <p14:tracePt t="70994" x="9053513" y="2616200"/>
          <p14:tracePt t="70994" x="9042400" y="2613025"/>
          <p14:tracePt t="70994" x="9034463" y="2605088"/>
          <p14:tracePt t="70994" x="9020175" y="2593975"/>
          <p14:tracePt t="70994" x="9007475" y="2589213"/>
          <p14:tracePt t="70994" x="8985250" y="2570163"/>
          <p14:tracePt t="70994" x="8969375" y="2562225"/>
          <p14:tracePt t="70994" x="8945563" y="2543175"/>
          <p14:tracePt t="70994" x="8923338" y="2535238"/>
          <p14:tracePt t="70994" x="8907463" y="2524125"/>
          <p14:tracePt t="70994" x="8891588" y="2513013"/>
          <p14:tracePt t="70994" x="8885238" y="2505075"/>
          <p14:tracePt t="70994" x="8861425" y="2492375"/>
          <p14:tracePt t="70994" x="8845550" y="2481263"/>
          <p14:tracePt t="70994" x="8829675" y="2473325"/>
          <p14:tracePt t="70994" x="8810625" y="2454275"/>
          <p14:tracePt t="70994" x="8796338" y="2446338"/>
          <p14:tracePt t="70994" x="8772525" y="2432050"/>
          <p14:tracePt t="70994" x="8742363" y="2408238"/>
          <p14:tracePt t="70994" x="8718550" y="2392363"/>
          <p14:tracePt t="70994" x="8699500" y="2381250"/>
          <p14:tracePt t="70994" x="8653463" y="2346325"/>
          <p14:tracePt t="70994" x="8632825" y="2324100"/>
          <p14:tracePt t="70994" x="8602663" y="2303463"/>
          <p14:tracePt t="70994" x="8578850" y="2284413"/>
          <p14:tracePt t="70994" x="8556625" y="2268538"/>
          <p14:tracePt t="70994" x="8532813" y="2257425"/>
          <p14:tracePt t="70994" x="8497888" y="2230438"/>
          <p14:tracePt t="70994" x="8475663" y="2214563"/>
          <p14:tracePt t="70994" x="8451850" y="2195513"/>
          <p14:tracePt t="70994" x="8429625" y="2176463"/>
          <p14:tracePt t="70994" x="8405813" y="2160588"/>
          <p14:tracePt t="70994" x="8382000" y="2141538"/>
          <p14:tracePt t="70994" x="8351838" y="2119313"/>
          <p14:tracePt t="70994" x="8328025" y="2098675"/>
          <p14:tracePt t="70994" x="8270875" y="2057400"/>
          <p14:tracePt t="70994" x="8208963" y="2017713"/>
          <p14:tracePt t="70994" x="8185150" y="1998663"/>
          <p14:tracePt t="70994" x="8151813" y="1976438"/>
          <p14:tracePt t="70994" x="8128000" y="1957388"/>
          <p14:tracePt t="70994" x="8089900" y="1930400"/>
          <p14:tracePt t="70994" x="8066088" y="1914525"/>
          <p14:tracePt t="70994" x="8039100" y="1895475"/>
          <p14:tracePt t="70994" x="8001000" y="1860550"/>
          <p14:tracePt t="70994" x="7969250" y="1841500"/>
          <p14:tracePt t="70994" x="7942263" y="1825625"/>
          <p14:tracePt t="70994" x="7904163" y="1798638"/>
          <p14:tracePt t="70994" x="7880350" y="1779588"/>
          <p14:tracePt t="70994" x="7831138" y="1744663"/>
          <p14:tracePt t="70994" x="7807325" y="1733550"/>
          <p14:tracePt t="70994" x="7734300" y="1679575"/>
          <p14:tracePt t="70994" x="7664450" y="1631950"/>
          <p14:tracePt t="70994" x="7642225" y="1617663"/>
          <p14:tracePt t="70994" x="7599363" y="1590675"/>
          <p14:tracePt t="70994" x="7567613" y="1570038"/>
          <p14:tracePt t="70994" x="7537450" y="1550988"/>
          <p14:tracePt t="70994" x="7486650" y="1524000"/>
          <p14:tracePt t="70994" x="7456488" y="1504950"/>
          <p14:tracePt t="70994" x="7426325" y="1485900"/>
          <p14:tracePt t="70994" x="7375525" y="1458913"/>
          <p14:tracePt t="70994" x="7343775" y="1443038"/>
          <p14:tracePt t="70994" x="7313613" y="1427163"/>
          <p14:tracePt t="70994" x="7232650" y="1385888"/>
          <p14:tracePt t="70994" x="7194550" y="1358900"/>
          <p14:tracePt t="70994" x="7119938" y="1327150"/>
          <p14:tracePt t="70994" x="7081838" y="1312863"/>
          <p14:tracePt t="70994" x="7035800" y="1292225"/>
          <p14:tracePt t="70994" x="6985000" y="1273175"/>
          <p14:tracePt t="70994" x="6946900" y="1254125"/>
          <p14:tracePt t="70994" x="6916738" y="1238250"/>
          <p14:tracePt t="70994" x="6869113" y="1227138"/>
          <p14:tracePt t="70994" x="6811963" y="1203325"/>
          <p14:tracePt t="70994" x="6773863" y="1184275"/>
          <p14:tracePt t="70994" x="6734175" y="1173163"/>
          <p14:tracePt t="70994" x="6684963" y="1149350"/>
          <p14:tracePt t="70994" x="6638925" y="1138238"/>
          <p14:tracePt t="70994" x="6599238" y="1127125"/>
          <p14:tracePt t="70994" x="6553200" y="1111250"/>
          <p14:tracePt t="70994" x="6502400" y="1092200"/>
          <p14:tracePt t="70994" x="6418263" y="1065213"/>
          <p14:tracePt t="70994" x="6321425" y="1038225"/>
          <p14:tracePt t="70994" x="6275388" y="1022350"/>
          <p14:tracePt t="70994" x="6218238" y="1003300"/>
          <p14:tracePt t="70994" x="6178550" y="995363"/>
          <p14:tracePt t="70994" x="6124575" y="979488"/>
          <p14:tracePt t="70994" x="6078538" y="968375"/>
          <p14:tracePt t="70994" x="6032500" y="960438"/>
          <p14:tracePt t="70994" x="5981700" y="949325"/>
          <p14:tracePt t="70994" x="5935663" y="933450"/>
          <p14:tracePt t="70994" x="5881688" y="925513"/>
          <p14:tracePt t="70994" x="5843588" y="914400"/>
          <p14:tracePt t="70994" x="5784850" y="906463"/>
          <p14:tracePt t="70994" x="5746750" y="903288"/>
          <p14:tracePt t="70994" x="5708650" y="887413"/>
          <p14:tracePt t="70994" x="5619750" y="879475"/>
          <p14:tracePt t="70994" x="5522913" y="860425"/>
          <p14:tracePt t="70994" x="5484813" y="857250"/>
          <p14:tracePt t="70994" x="5437188" y="849313"/>
          <p14:tracePt t="70994" x="5403850" y="841375"/>
          <p14:tracePt t="70994" x="5356225" y="833438"/>
          <p14:tracePt t="70994" x="5310188" y="833438"/>
          <p14:tracePt t="70994" x="5280025" y="830263"/>
          <p14:tracePt t="70994" x="5233988" y="830263"/>
          <p14:tracePt t="70994" x="5207000" y="822325"/>
          <p14:tracePt t="70994" x="5180013" y="822325"/>
          <p14:tracePt t="70994" x="5121275" y="817563"/>
          <p14:tracePt t="70994" x="5118100" y="817563"/>
          <p14:tracePt t="70994" x="5118100" y="822325"/>
          <p14:tracePt t="70994" x="5118100" y="825500"/>
          <p14:tracePt t="70994" x="5121275" y="830263"/>
          <p14:tracePt t="70994" x="5126038" y="833438"/>
          <p14:tracePt t="70994" x="5129213" y="838200"/>
          <p14:tracePt t="70994" x="5132388" y="838200"/>
          <p14:tracePt t="70994" x="5137150" y="844550"/>
          <p14:tracePt t="70994" x="5140325" y="844550"/>
          <p14:tracePt t="70994" x="5145088" y="852488"/>
          <p14:tracePt t="70994" x="5148263" y="857250"/>
          <p14:tracePt t="70994" x="5153025" y="860425"/>
          <p14:tracePt t="70994" x="5156200" y="868363"/>
          <p14:tracePt t="70994" x="5159375" y="871538"/>
          <p14:tracePt t="70994" x="5164138" y="876300"/>
          <p14:tracePt t="70994" x="5167313" y="884238"/>
          <p14:tracePt t="70994" x="5172075" y="887413"/>
          <p14:tracePt t="70994" x="5172075" y="892175"/>
          <p14:tracePt t="70994" x="5175250" y="895350"/>
          <p14:tracePt t="70994" x="5180013" y="903288"/>
          <p14:tracePt t="70994" x="5183188" y="906463"/>
          <p14:tracePt t="70994" x="5183188" y="914400"/>
          <p14:tracePt t="70994" x="5186363" y="919163"/>
          <p14:tracePt t="70994" x="5191125" y="922338"/>
          <p14:tracePt t="70994" x="5191125" y="925513"/>
          <p14:tracePt t="70994" x="5194300" y="938213"/>
          <p14:tracePt t="70994" x="5199063" y="946150"/>
          <p14:tracePt t="70994" x="5199063" y="949325"/>
          <p14:tracePt t="70994" x="5202238" y="957263"/>
          <p14:tracePt t="70994" x="5202238" y="960438"/>
          <p14:tracePt t="70994" x="5207000" y="968375"/>
          <p14:tracePt t="70994" x="5207000" y="973138"/>
          <p14:tracePt t="70994" x="5210175" y="987425"/>
          <p14:tracePt t="70994" x="5218113" y="1000125"/>
          <p14:tracePt t="70994" x="5221288" y="1019175"/>
          <p14:tracePt t="70994" x="5226050" y="1030288"/>
          <p14:tracePt t="70994" x="5226050" y="1035050"/>
          <p14:tracePt t="70994" x="5229225" y="1041400"/>
          <p14:tracePt t="70994" x="5229225" y="1049338"/>
          <p14:tracePt t="70994" x="5233988" y="1062038"/>
          <p14:tracePt t="70994" x="5237163" y="1065213"/>
          <p14:tracePt t="70994" x="5241925" y="1073150"/>
          <p14:tracePt t="70994" x="5245100" y="1081088"/>
          <p14:tracePt t="70994" x="5248275" y="1084263"/>
          <p14:tracePt t="70994" x="5256213" y="1092200"/>
          <p14:tracePt t="70994" x="5256213" y="1103313"/>
          <p14:tracePt t="70994" x="5260975" y="1111250"/>
          <p14:tracePt t="70994" x="5264150" y="1116013"/>
          <p14:tracePt t="70994" x="5268913" y="1127125"/>
          <p14:tracePt t="70994" x="5275263" y="1135063"/>
          <p14:tracePt t="70994" x="5283200" y="1149350"/>
          <p14:tracePt t="70994" x="5295900" y="1154113"/>
          <p14:tracePt t="70994" x="5295900" y="1162050"/>
          <p14:tracePt t="70994" x="5302250" y="1165225"/>
          <p14:tracePt t="70994" x="5307013" y="1169988"/>
          <p14:tracePt t="70994" x="5314950" y="1181100"/>
          <p14:tracePt t="70994" x="5318125" y="1184275"/>
          <p14:tracePt t="70994" x="5326063" y="1189038"/>
          <p14:tracePt t="70994" x="5341938" y="1200150"/>
          <p14:tracePt t="70994" x="5349875" y="1203325"/>
          <p14:tracePt t="70994" x="5364163" y="1208088"/>
          <p14:tracePt t="70994" x="5372100" y="1219200"/>
          <p14:tracePt t="70994" x="5383213" y="1219200"/>
          <p14:tracePt t="70994" x="5395913" y="1216025"/>
          <p14:tracePt t="70994" x="5407025" y="1211263"/>
          <p14:tracePt t="70994" x="5422900" y="1208088"/>
          <p14:tracePt t="70994" x="5426075" y="1208088"/>
          <p14:tracePt t="70994" x="5434013" y="1203325"/>
          <p14:tracePt t="70994" x="5437188" y="1200150"/>
          <p14:tracePt t="70994" x="5449888" y="1192213"/>
          <p14:tracePt t="70994" x="5468938" y="1176338"/>
          <p14:tracePt t="70994" x="5476875" y="1173163"/>
          <p14:tracePt t="70994" x="5476875" y="1165225"/>
          <p14:tracePt t="70994" x="5480050" y="1162050"/>
          <p14:tracePt t="70994" x="5487988" y="1154113"/>
          <p14:tracePt t="70994" x="5487988" y="1149350"/>
          <p14:tracePt t="70994" x="5495925" y="1138238"/>
          <p14:tracePt t="70994" x="5507038" y="1135063"/>
          <p14:tracePt t="70994" x="5507038" y="1127125"/>
          <p14:tracePt t="70994" x="5511800" y="1127125"/>
          <p14:tracePt t="70994" x="5514975" y="1122363"/>
          <p14:tracePt t="70994" x="5519738" y="1116013"/>
          <p14:tracePt t="70994" x="5519738" y="1108075"/>
          <p14:tracePt t="70994" x="5519738" y="1103313"/>
          <p14:tracePt t="70994" x="5519738" y="1095375"/>
          <p14:tracePt t="70994" x="5519738" y="1092200"/>
          <p14:tracePt t="70994" x="5519738" y="1089025"/>
          <p14:tracePt t="70994" x="5519738" y="1084263"/>
          <p14:tracePt t="70994" x="5514975" y="1081088"/>
          <p14:tracePt t="70994" x="5514975" y="1076325"/>
          <p14:tracePt t="70994" x="5511800" y="1076325"/>
          <p14:tracePt t="70994" x="5511800" y="1073150"/>
          <p14:tracePt t="70994" x="5507038" y="1068388"/>
          <p14:tracePt t="70994" x="5503863" y="1068388"/>
          <p14:tracePt t="70994" x="5503863" y="1065213"/>
          <p14:tracePt t="70994" x="5495925" y="1062038"/>
          <p14:tracePt t="70994" x="5495925" y="1046163"/>
          <p14:tracePt t="70994" x="5492750" y="1041400"/>
          <p14:tracePt t="70994" x="5487988" y="1035050"/>
          <p14:tracePt t="70994" x="5476875" y="1030288"/>
          <p14:tracePt t="70994" x="5472113" y="1027113"/>
          <p14:tracePt t="70994" x="5468938" y="1022350"/>
          <p14:tracePt t="70994" x="5461000" y="1019175"/>
          <p14:tracePt t="70994" x="5453063" y="1014413"/>
          <p14:tracePt t="70994" x="5449888" y="1011238"/>
          <p14:tracePt t="70994" x="5437188" y="1003300"/>
          <p14:tracePt t="70994" x="5426075" y="995363"/>
          <p14:tracePt t="70994" x="5418138" y="987425"/>
          <p14:tracePt t="70994" x="5410200" y="984250"/>
          <p14:tracePt t="70994" x="5403850" y="973138"/>
          <p14:tracePt t="70994" x="5391150" y="968375"/>
          <p14:tracePt t="70994" x="5372100" y="957263"/>
          <p14:tracePt t="70994" x="5353050" y="946150"/>
          <p14:tracePt t="70994" x="5341938" y="933450"/>
          <p14:tracePt t="70994" x="5326063" y="922338"/>
          <p14:tracePt t="70994" x="5318125" y="914400"/>
          <p14:tracePt t="70994" x="5302250" y="903288"/>
          <p14:tracePt t="70994" x="5287963" y="898525"/>
          <p14:tracePt t="70994" x="5272088" y="887413"/>
          <p14:tracePt t="70994" x="5256213" y="884238"/>
          <p14:tracePt t="70994" x="5241925" y="871538"/>
          <p14:tracePt t="70994" x="5221288" y="865188"/>
          <p14:tracePt t="70994" x="5207000" y="852488"/>
          <p14:tracePt t="70994" x="5194300" y="844550"/>
          <p14:tracePt t="70994" x="5167313" y="833438"/>
          <p14:tracePt t="70994" x="5153025" y="822325"/>
          <p14:tracePt t="70994" x="5137150" y="817563"/>
          <p14:tracePt t="70994" x="5110163" y="806450"/>
          <p14:tracePt t="70994" x="5086350" y="795338"/>
          <p14:tracePt t="70994" x="5040313" y="763588"/>
          <p14:tracePt t="70994" x="4997450" y="749300"/>
          <p14:tracePt t="70994" x="4967288" y="728663"/>
          <p14:tracePt t="70994" x="4943475" y="717550"/>
          <p14:tracePt t="70994" x="4921250" y="709613"/>
          <p14:tracePt t="70994" x="4897438" y="690563"/>
          <p14:tracePt t="70994" x="4867275" y="679450"/>
          <p14:tracePt t="70994" x="4843463" y="668338"/>
          <p14:tracePt t="70994" x="4824413" y="655638"/>
          <p14:tracePt t="70994" x="4781550" y="636588"/>
          <p14:tracePt t="70994" x="4751388" y="617538"/>
          <p14:tracePt t="70994" x="4689475" y="587375"/>
          <p14:tracePt t="70994" x="4665663" y="566738"/>
          <p14:tracePt t="70994" x="4627563" y="555625"/>
          <p14:tracePt t="70994" x="4603750" y="536575"/>
          <p14:tracePt t="70994" x="4565650" y="517525"/>
          <p14:tracePt t="70994" x="4500563" y="485775"/>
          <p14:tracePt t="70994" x="4449763" y="463550"/>
          <p14:tracePt t="70994" x="4406900" y="444500"/>
          <p14:tracePt t="70994" x="4379913" y="431800"/>
          <p14:tracePt t="70994" x="4344988" y="412750"/>
          <p14:tracePt t="70994" x="4306888" y="401638"/>
          <p14:tracePt t="70994" x="4276725" y="382588"/>
          <p14:tracePt t="70994" x="4244975" y="366713"/>
          <p14:tracePt t="70994" x="4214813" y="355600"/>
          <p14:tracePt t="70994" x="4176713" y="336550"/>
          <p14:tracePt t="70994" x="4144963" y="323850"/>
          <p14:tracePt t="70994" x="4106863" y="304800"/>
          <p14:tracePt t="70994" x="4044950" y="280988"/>
          <p14:tracePt t="70994" x="3975100" y="254000"/>
          <p14:tracePt t="70994" x="3944938" y="242888"/>
          <p14:tracePt t="70994" x="3894138" y="223838"/>
          <p14:tracePt t="70994" x="3863975" y="207963"/>
          <p14:tracePt t="70994" x="3836988" y="196850"/>
          <p14:tracePt t="70994" x="3786188" y="185738"/>
          <p14:tracePt t="70994" x="3756025" y="173038"/>
          <p14:tracePt t="70994" x="3686175" y="146050"/>
          <p14:tracePt t="70994" x="3654425" y="134938"/>
          <p14:tracePt t="70994" x="3627438" y="123825"/>
          <p14:tracePt t="70994" x="3586163" y="107950"/>
          <p14:tracePt t="70994" x="3508375" y="84138"/>
          <p14:tracePt t="70994" x="3481388" y="77788"/>
          <p14:tracePt t="70994" x="3411538" y="53975"/>
          <p14:tracePt t="70994" x="3341688" y="34925"/>
          <p14:tracePt t="70994" x="3295650" y="19050"/>
          <p14:tracePt t="70994" x="3265488" y="7938"/>
          <p14:tracePt t="70994" x="3233738" y="3175"/>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B5755-740D-4AD9-81A8-744D2341379C}"/>
              </a:ext>
            </a:extLst>
          </p:cNvPr>
          <p:cNvSpPr>
            <a:spLocks noGrp="1"/>
          </p:cNvSpPr>
          <p:nvPr>
            <p:ph type="title"/>
          </p:nvPr>
        </p:nvSpPr>
        <p:spPr/>
        <p:txBody>
          <a:bodyPr/>
          <a:lstStyle/>
          <a:p>
            <a:r>
              <a:rPr lang="en-US" dirty="0"/>
              <a:t>Summarizing</a:t>
            </a:r>
          </a:p>
        </p:txBody>
      </p:sp>
      <p:grpSp>
        <p:nvGrpSpPr>
          <p:cNvPr id="92" name="Group 91">
            <a:extLst>
              <a:ext uri="{FF2B5EF4-FFF2-40B4-BE49-F238E27FC236}">
                <a16:creationId xmlns:a16="http://schemas.microsoft.com/office/drawing/2014/main" id="{2318CFFF-62F8-419C-A707-E3F760609B0B}"/>
              </a:ext>
            </a:extLst>
          </p:cNvPr>
          <p:cNvGrpSpPr/>
          <p:nvPr/>
        </p:nvGrpSpPr>
        <p:grpSpPr>
          <a:xfrm>
            <a:off x="2245544" y="3159953"/>
            <a:ext cx="7670823" cy="2752126"/>
            <a:chOff x="434086" y="2757668"/>
            <a:chExt cx="7723500" cy="3028509"/>
          </a:xfrm>
        </p:grpSpPr>
        <p:cxnSp>
          <p:nvCxnSpPr>
            <p:cNvPr id="36" name="Google Shape;91;p16">
              <a:extLst>
                <a:ext uri="{FF2B5EF4-FFF2-40B4-BE49-F238E27FC236}">
                  <a16:creationId xmlns:a16="http://schemas.microsoft.com/office/drawing/2014/main" id="{9294FDC7-9E1F-4F93-A36D-3BDFD61755F7}"/>
                </a:ext>
              </a:extLst>
            </p:cNvPr>
            <p:cNvCxnSpPr>
              <a:cxnSpLocks/>
            </p:cNvCxnSpPr>
            <p:nvPr/>
          </p:nvCxnSpPr>
          <p:spPr>
            <a:xfrm>
              <a:off x="1378461" y="4512980"/>
              <a:ext cx="5847000" cy="0"/>
            </a:xfrm>
            <a:prstGeom prst="straightConnector1">
              <a:avLst/>
            </a:prstGeom>
            <a:noFill/>
            <a:ln w="19050" cap="flat" cmpd="sng">
              <a:solidFill>
                <a:srgbClr val="000000"/>
              </a:solidFill>
              <a:prstDash val="solid"/>
              <a:round/>
              <a:headEnd type="none" w="med" len="med"/>
              <a:tailEnd type="none" w="med" len="med"/>
            </a:ln>
          </p:spPr>
        </p:cxnSp>
        <p:grpSp>
          <p:nvGrpSpPr>
            <p:cNvPr id="37" name="Google Shape;93;p16">
              <a:extLst>
                <a:ext uri="{FF2B5EF4-FFF2-40B4-BE49-F238E27FC236}">
                  <a16:creationId xmlns:a16="http://schemas.microsoft.com/office/drawing/2014/main" id="{458361D8-EDC8-4A8F-8835-658C292AA25F}"/>
                </a:ext>
              </a:extLst>
            </p:cNvPr>
            <p:cNvGrpSpPr/>
            <p:nvPr/>
          </p:nvGrpSpPr>
          <p:grpSpPr>
            <a:xfrm>
              <a:off x="434086" y="2757668"/>
              <a:ext cx="1884600" cy="2997975"/>
              <a:chOff x="710275" y="1333888"/>
              <a:chExt cx="1884600" cy="2997975"/>
            </a:xfrm>
          </p:grpSpPr>
          <p:sp>
            <p:nvSpPr>
              <p:cNvPr id="38" name="Google Shape;94;p16">
                <a:extLst>
                  <a:ext uri="{FF2B5EF4-FFF2-40B4-BE49-F238E27FC236}">
                    <a16:creationId xmlns:a16="http://schemas.microsoft.com/office/drawing/2014/main" id="{CED4D73C-1130-44C9-B170-BBEA1BBEF4EB}"/>
                  </a:ext>
                </a:extLst>
              </p:cNvPr>
              <p:cNvSpPr/>
              <p:nvPr/>
            </p:nvSpPr>
            <p:spPr>
              <a:xfrm>
                <a:off x="1060675" y="1333888"/>
                <a:ext cx="1183800" cy="11838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95;p16">
                <a:extLst>
                  <a:ext uri="{FF2B5EF4-FFF2-40B4-BE49-F238E27FC236}">
                    <a16:creationId xmlns:a16="http://schemas.microsoft.com/office/drawing/2014/main" id="{95BE2B9A-2D7D-49D8-B308-E7A308A8E42B}"/>
                  </a:ext>
                </a:extLst>
              </p:cNvPr>
              <p:cNvSpPr/>
              <p:nvPr/>
            </p:nvSpPr>
            <p:spPr>
              <a:xfrm>
                <a:off x="1143175" y="1416388"/>
                <a:ext cx="1018800" cy="101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96;p16">
                <a:extLst>
                  <a:ext uri="{FF2B5EF4-FFF2-40B4-BE49-F238E27FC236}">
                    <a16:creationId xmlns:a16="http://schemas.microsoft.com/office/drawing/2014/main" id="{EC9188B8-093B-46E7-B9A6-F79278AA8BB4}"/>
                  </a:ext>
                </a:extLst>
              </p:cNvPr>
              <p:cNvSpPr/>
              <p:nvPr/>
            </p:nvSpPr>
            <p:spPr>
              <a:xfrm>
                <a:off x="1570075" y="2583338"/>
                <a:ext cx="165000" cy="165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7;p16">
                <a:extLst>
                  <a:ext uri="{FF2B5EF4-FFF2-40B4-BE49-F238E27FC236}">
                    <a16:creationId xmlns:a16="http://schemas.microsoft.com/office/drawing/2014/main" id="{D8F8A4AD-7401-473A-AA09-ADAD90B693BD}"/>
                  </a:ext>
                </a:extLst>
              </p:cNvPr>
              <p:cNvSpPr/>
              <p:nvPr/>
            </p:nvSpPr>
            <p:spPr>
              <a:xfrm>
                <a:off x="1604125" y="2813988"/>
                <a:ext cx="96900" cy="96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8;p16">
                <a:extLst>
                  <a:ext uri="{FF2B5EF4-FFF2-40B4-BE49-F238E27FC236}">
                    <a16:creationId xmlns:a16="http://schemas.microsoft.com/office/drawing/2014/main" id="{AB9CE1D3-AA74-4248-9E11-1AC13D21F57F}"/>
                  </a:ext>
                </a:extLst>
              </p:cNvPr>
              <p:cNvSpPr/>
              <p:nvPr/>
            </p:nvSpPr>
            <p:spPr>
              <a:xfrm>
                <a:off x="1543525" y="2976538"/>
                <a:ext cx="218100" cy="218100"/>
              </a:xfrm>
              <a:prstGeom prst="ellipse">
                <a:avLst/>
              </a:prstGeom>
              <a:solidFill>
                <a:srgbClr val="FFFFFF"/>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9;p16">
                <a:extLst>
                  <a:ext uri="{FF2B5EF4-FFF2-40B4-BE49-F238E27FC236}">
                    <a16:creationId xmlns:a16="http://schemas.microsoft.com/office/drawing/2014/main" id="{243023ED-227A-45E1-82B9-958EB682B842}"/>
                  </a:ext>
                </a:extLst>
              </p:cNvPr>
              <p:cNvSpPr/>
              <p:nvPr/>
            </p:nvSpPr>
            <p:spPr>
              <a:xfrm>
                <a:off x="1578475" y="3011383"/>
                <a:ext cx="148200" cy="148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0;p16">
                <a:extLst>
                  <a:ext uri="{FF2B5EF4-FFF2-40B4-BE49-F238E27FC236}">
                    <a16:creationId xmlns:a16="http://schemas.microsoft.com/office/drawing/2014/main" id="{C8A4E52C-8C12-4B38-B680-75462A3E88B7}"/>
                  </a:ext>
                </a:extLst>
              </p:cNvPr>
              <p:cNvSpPr txBox="1"/>
              <p:nvPr/>
            </p:nvSpPr>
            <p:spPr>
              <a:xfrm>
                <a:off x="710275" y="3450113"/>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dirty="0">
                    <a:solidFill>
                      <a:schemeClr val="accent1"/>
                    </a:solidFill>
                    <a:latin typeface="Fira Sans Extra Condensed Medium"/>
                    <a:ea typeface="Fira Sans Extra Condensed Medium"/>
                    <a:cs typeface="Fira Sans Extra Condensed Medium"/>
                    <a:sym typeface="Fira Sans Extra Condensed Medium"/>
                  </a:rPr>
                  <a:t>Development</a:t>
                </a:r>
                <a:endParaRPr sz="1700" dirty="0">
                  <a:solidFill>
                    <a:schemeClr val="accent1"/>
                  </a:solidFill>
                  <a:latin typeface="Fira Sans Extra Condensed Medium"/>
                  <a:ea typeface="Fira Sans Extra Condensed Medium"/>
                  <a:cs typeface="Fira Sans Extra Condensed Medium"/>
                  <a:sym typeface="Fira Sans Extra Condensed Medium"/>
                </a:endParaRPr>
              </a:p>
            </p:txBody>
          </p:sp>
          <p:sp>
            <p:nvSpPr>
              <p:cNvPr id="45" name="Google Shape;101;p16">
                <a:extLst>
                  <a:ext uri="{FF2B5EF4-FFF2-40B4-BE49-F238E27FC236}">
                    <a16:creationId xmlns:a16="http://schemas.microsoft.com/office/drawing/2014/main" id="{ADBA9ADE-A5AE-4F86-9A9C-2B5634643FC6}"/>
                  </a:ext>
                </a:extLst>
              </p:cNvPr>
              <p:cNvSpPr txBox="1"/>
              <p:nvPr/>
            </p:nvSpPr>
            <p:spPr>
              <a:xfrm>
                <a:off x="710275" y="3796962"/>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latin typeface="Roboto"/>
                  <a:ea typeface="Roboto"/>
                  <a:cs typeface="Roboto"/>
                  <a:sym typeface="Roboto"/>
                </a:endParaRPr>
              </a:p>
            </p:txBody>
          </p:sp>
        </p:grpSp>
        <p:grpSp>
          <p:nvGrpSpPr>
            <p:cNvPr id="46" name="Google Shape;102;p16">
              <a:extLst>
                <a:ext uri="{FF2B5EF4-FFF2-40B4-BE49-F238E27FC236}">
                  <a16:creationId xmlns:a16="http://schemas.microsoft.com/office/drawing/2014/main" id="{1F611527-90E2-4DFF-A943-77A1E3C351B9}"/>
                </a:ext>
              </a:extLst>
            </p:cNvPr>
            <p:cNvGrpSpPr/>
            <p:nvPr/>
          </p:nvGrpSpPr>
          <p:grpSpPr>
            <a:xfrm>
              <a:off x="6272986" y="2757668"/>
              <a:ext cx="1884600" cy="2997975"/>
              <a:chOff x="6549175" y="1333888"/>
              <a:chExt cx="1884600" cy="2997975"/>
            </a:xfrm>
          </p:grpSpPr>
          <p:sp>
            <p:nvSpPr>
              <p:cNvPr id="47" name="Google Shape;103;p16">
                <a:extLst>
                  <a:ext uri="{FF2B5EF4-FFF2-40B4-BE49-F238E27FC236}">
                    <a16:creationId xmlns:a16="http://schemas.microsoft.com/office/drawing/2014/main" id="{AD91EDD0-8B4B-47A2-9403-6C6437003EBA}"/>
                  </a:ext>
                </a:extLst>
              </p:cNvPr>
              <p:cNvSpPr/>
              <p:nvPr/>
            </p:nvSpPr>
            <p:spPr>
              <a:xfrm>
                <a:off x="6899575" y="1333888"/>
                <a:ext cx="1183800" cy="11838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04;p16">
                <a:extLst>
                  <a:ext uri="{FF2B5EF4-FFF2-40B4-BE49-F238E27FC236}">
                    <a16:creationId xmlns:a16="http://schemas.microsoft.com/office/drawing/2014/main" id="{C05FB61F-4308-4F3E-ADDC-33BD7FE3E681}"/>
                  </a:ext>
                </a:extLst>
              </p:cNvPr>
              <p:cNvSpPr/>
              <p:nvPr/>
            </p:nvSpPr>
            <p:spPr>
              <a:xfrm>
                <a:off x="6982075" y="1416388"/>
                <a:ext cx="1018800" cy="1018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05;p16">
                <a:extLst>
                  <a:ext uri="{FF2B5EF4-FFF2-40B4-BE49-F238E27FC236}">
                    <a16:creationId xmlns:a16="http://schemas.microsoft.com/office/drawing/2014/main" id="{7BC8BDB3-8009-4386-A072-455C2B4AAED2}"/>
                  </a:ext>
                </a:extLst>
              </p:cNvPr>
              <p:cNvSpPr/>
              <p:nvPr/>
            </p:nvSpPr>
            <p:spPr>
              <a:xfrm>
                <a:off x="7408975" y="2583338"/>
                <a:ext cx="165000" cy="165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06;p16">
                <a:extLst>
                  <a:ext uri="{FF2B5EF4-FFF2-40B4-BE49-F238E27FC236}">
                    <a16:creationId xmlns:a16="http://schemas.microsoft.com/office/drawing/2014/main" id="{833DAD5C-75C3-4C43-9BF8-44F5AE074B69}"/>
                  </a:ext>
                </a:extLst>
              </p:cNvPr>
              <p:cNvSpPr/>
              <p:nvPr/>
            </p:nvSpPr>
            <p:spPr>
              <a:xfrm>
                <a:off x="7443025" y="2813988"/>
                <a:ext cx="96900" cy="96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07;p16">
                <a:extLst>
                  <a:ext uri="{FF2B5EF4-FFF2-40B4-BE49-F238E27FC236}">
                    <a16:creationId xmlns:a16="http://schemas.microsoft.com/office/drawing/2014/main" id="{5123C01C-3A3C-42C7-80B0-68ED235EECB9}"/>
                  </a:ext>
                </a:extLst>
              </p:cNvPr>
              <p:cNvSpPr/>
              <p:nvPr/>
            </p:nvSpPr>
            <p:spPr>
              <a:xfrm>
                <a:off x="7382425" y="2976538"/>
                <a:ext cx="218100" cy="218100"/>
              </a:xfrm>
              <a:prstGeom prst="ellipse">
                <a:avLst/>
              </a:prstGeom>
              <a:solidFill>
                <a:srgbClr val="FFFFFF"/>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08;p16">
                <a:extLst>
                  <a:ext uri="{FF2B5EF4-FFF2-40B4-BE49-F238E27FC236}">
                    <a16:creationId xmlns:a16="http://schemas.microsoft.com/office/drawing/2014/main" id="{41910A8E-E475-4D63-96A8-4B88553BC91D}"/>
                  </a:ext>
                </a:extLst>
              </p:cNvPr>
              <p:cNvSpPr/>
              <p:nvPr/>
            </p:nvSpPr>
            <p:spPr>
              <a:xfrm>
                <a:off x="7417375" y="3011383"/>
                <a:ext cx="148200" cy="148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09;p16">
                <a:extLst>
                  <a:ext uri="{FF2B5EF4-FFF2-40B4-BE49-F238E27FC236}">
                    <a16:creationId xmlns:a16="http://schemas.microsoft.com/office/drawing/2014/main" id="{687C1309-3F00-4F79-9F30-2669DFAC7D94}"/>
                  </a:ext>
                </a:extLst>
              </p:cNvPr>
              <p:cNvSpPr txBox="1"/>
              <p:nvPr/>
            </p:nvSpPr>
            <p:spPr>
              <a:xfrm>
                <a:off x="6549175" y="3450113"/>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dirty="0">
                    <a:solidFill>
                      <a:schemeClr val="accent4"/>
                    </a:solidFill>
                    <a:latin typeface="Fira Sans Extra Condensed Medium"/>
                    <a:ea typeface="Fira Sans Extra Condensed Medium"/>
                    <a:cs typeface="Fira Sans Extra Condensed Medium"/>
                    <a:sym typeface="Fira Sans Extra Condensed Medium"/>
                  </a:rPr>
                  <a:t>User’s feedback</a:t>
                </a:r>
                <a:endParaRPr sz="1700" dirty="0">
                  <a:solidFill>
                    <a:schemeClr val="accent4"/>
                  </a:solidFill>
                  <a:latin typeface="Fira Sans Extra Condensed Medium"/>
                  <a:ea typeface="Fira Sans Extra Condensed Medium"/>
                  <a:cs typeface="Fira Sans Extra Condensed Medium"/>
                  <a:sym typeface="Fira Sans Extra Condensed Medium"/>
                </a:endParaRPr>
              </a:p>
            </p:txBody>
          </p:sp>
          <p:sp>
            <p:nvSpPr>
              <p:cNvPr id="54" name="Google Shape;110;p16">
                <a:extLst>
                  <a:ext uri="{FF2B5EF4-FFF2-40B4-BE49-F238E27FC236}">
                    <a16:creationId xmlns:a16="http://schemas.microsoft.com/office/drawing/2014/main" id="{0C38F7CD-B98A-4B2B-A235-38ED7E5A18C5}"/>
                  </a:ext>
                </a:extLst>
              </p:cNvPr>
              <p:cNvSpPr txBox="1"/>
              <p:nvPr/>
            </p:nvSpPr>
            <p:spPr>
              <a:xfrm>
                <a:off x="6549175" y="3796962"/>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latin typeface="Roboto"/>
                  <a:ea typeface="Roboto"/>
                  <a:cs typeface="Roboto"/>
                  <a:sym typeface="Roboto"/>
                </a:endParaRPr>
              </a:p>
            </p:txBody>
          </p:sp>
        </p:grpSp>
        <p:grpSp>
          <p:nvGrpSpPr>
            <p:cNvPr id="55" name="Google Shape;111;p16">
              <a:extLst>
                <a:ext uri="{FF2B5EF4-FFF2-40B4-BE49-F238E27FC236}">
                  <a16:creationId xmlns:a16="http://schemas.microsoft.com/office/drawing/2014/main" id="{BAC0D32B-4C39-4228-8635-FB1E3FCE9694}"/>
                </a:ext>
              </a:extLst>
            </p:cNvPr>
            <p:cNvGrpSpPr/>
            <p:nvPr/>
          </p:nvGrpSpPr>
          <p:grpSpPr>
            <a:xfrm>
              <a:off x="2380386" y="2757668"/>
              <a:ext cx="1905225" cy="2997974"/>
              <a:chOff x="2656575" y="1333888"/>
              <a:chExt cx="1905225" cy="2997974"/>
            </a:xfrm>
          </p:grpSpPr>
          <p:sp>
            <p:nvSpPr>
              <p:cNvPr id="56" name="Google Shape;112;p16">
                <a:extLst>
                  <a:ext uri="{FF2B5EF4-FFF2-40B4-BE49-F238E27FC236}">
                    <a16:creationId xmlns:a16="http://schemas.microsoft.com/office/drawing/2014/main" id="{8FA441FB-F9C5-409C-B685-BB96501A86C2}"/>
                  </a:ext>
                </a:extLst>
              </p:cNvPr>
              <p:cNvSpPr/>
              <p:nvPr/>
            </p:nvSpPr>
            <p:spPr>
              <a:xfrm>
                <a:off x="3006975" y="1333888"/>
                <a:ext cx="1183800" cy="11838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3;p16">
                <a:extLst>
                  <a:ext uri="{FF2B5EF4-FFF2-40B4-BE49-F238E27FC236}">
                    <a16:creationId xmlns:a16="http://schemas.microsoft.com/office/drawing/2014/main" id="{CC87512E-A3F8-4192-8651-EEF0CABDA0D9}"/>
                  </a:ext>
                </a:extLst>
              </p:cNvPr>
              <p:cNvSpPr/>
              <p:nvPr/>
            </p:nvSpPr>
            <p:spPr>
              <a:xfrm>
                <a:off x="3089475" y="1416388"/>
                <a:ext cx="1018800" cy="1018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4;p16">
                <a:extLst>
                  <a:ext uri="{FF2B5EF4-FFF2-40B4-BE49-F238E27FC236}">
                    <a16:creationId xmlns:a16="http://schemas.microsoft.com/office/drawing/2014/main" id="{74E55E99-F334-459A-9370-3B376DE8281B}"/>
                  </a:ext>
                </a:extLst>
              </p:cNvPr>
              <p:cNvSpPr/>
              <p:nvPr/>
            </p:nvSpPr>
            <p:spPr>
              <a:xfrm>
                <a:off x="3516375" y="2583338"/>
                <a:ext cx="165000" cy="165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5;p16">
                <a:extLst>
                  <a:ext uri="{FF2B5EF4-FFF2-40B4-BE49-F238E27FC236}">
                    <a16:creationId xmlns:a16="http://schemas.microsoft.com/office/drawing/2014/main" id="{23D0D75D-3E4E-4FC8-9061-BF5DFA5D2491}"/>
                  </a:ext>
                </a:extLst>
              </p:cNvPr>
              <p:cNvSpPr/>
              <p:nvPr/>
            </p:nvSpPr>
            <p:spPr>
              <a:xfrm>
                <a:off x="3550425" y="2813988"/>
                <a:ext cx="96900" cy="96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6;p16">
                <a:extLst>
                  <a:ext uri="{FF2B5EF4-FFF2-40B4-BE49-F238E27FC236}">
                    <a16:creationId xmlns:a16="http://schemas.microsoft.com/office/drawing/2014/main" id="{8EA65A50-0694-495B-AFCE-D982FE47BF3F}"/>
                  </a:ext>
                </a:extLst>
              </p:cNvPr>
              <p:cNvSpPr/>
              <p:nvPr/>
            </p:nvSpPr>
            <p:spPr>
              <a:xfrm>
                <a:off x="3489825" y="2976538"/>
                <a:ext cx="218100" cy="218100"/>
              </a:xfrm>
              <a:prstGeom prst="ellipse">
                <a:avLst/>
              </a:prstGeom>
              <a:solidFill>
                <a:srgbClr val="FFFFFF"/>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17;p16">
                <a:extLst>
                  <a:ext uri="{FF2B5EF4-FFF2-40B4-BE49-F238E27FC236}">
                    <a16:creationId xmlns:a16="http://schemas.microsoft.com/office/drawing/2014/main" id="{958C8CF0-7347-4919-BEFD-9B3E70754EBE}"/>
                  </a:ext>
                </a:extLst>
              </p:cNvPr>
              <p:cNvSpPr/>
              <p:nvPr/>
            </p:nvSpPr>
            <p:spPr>
              <a:xfrm>
                <a:off x="3524775" y="3011383"/>
                <a:ext cx="148200" cy="14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18;p16">
                <a:extLst>
                  <a:ext uri="{FF2B5EF4-FFF2-40B4-BE49-F238E27FC236}">
                    <a16:creationId xmlns:a16="http://schemas.microsoft.com/office/drawing/2014/main" id="{66641B4A-3F64-4C71-B21C-516118CC81E1}"/>
                  </a:ext>
                </a:extLst>
              </p:cNvPr>
              <p:cNvSpPr txBox="1"/>
              <p:nvPr/>
            </p:nvSpPr>
            <p:spPr>
              <a:xfrm>
                <a:off x="2677200" y="3450113"/>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dirty="0">
                    <a:solidFill>
                      <a:schemeClr val="accent2"/>
                    </a:solidFill>
                    <a:latin typeface="Fira Sans Extra Condensed Medium"/>
                    <a:ea typeface="Fira Sans Extra Condensed Medium"/>
                    <a:cs typeface="Fira Sans Extra Condensed Medium"/>
                    <a:sym typeface="Fira Sans Extra Condensed Medium"/>
                  </a:rPr>
                  <a:t>Quality increase</a:t>
                </a:r>
                <a:endParaRPr sz="1700" dirty="0">
                  <a:solidFill>
                    <a:schemeClr val="accent2"/>
                  </a:solidFill>
                  <a:latin typeface="Fira Sans Extra Condensed Medium"/>
                  <a:ea typeface="Fira Sans Extra Condensed Medium"/>
                  <a:cs typeface="Fira Sans Extra Condensed Medium"/>
                  <a:sym typeface="Fira Sans Extra Condensed Medium"/>
                </a:endParaRPr>
              </a:p>
            </p:txBody>
          </p:sp>
          <p:sp>
            <p:nvSpPr>
              <p:cNvPr id="63" name="Google Shape;119;p16">
                <a:extLst>
                  <a:ext uri="{FF2B5EF4-FFF2-40B4-BE49-F238E27FC236}">
                    <a16:creationId xmlns:a16="http://schemas.microsoft.com/office/drawing/2014/main" id="{926D4B9A-2898-4FC9-ABF7-6F0D57B1996D}"/>
                  </a:ext>
                </a:extLst>
              </p:cNvPr>
              <p:cNvSpPr txBox="1"/>
              <p:nvPr/>
            </p:nvSpPr>
            <p:spPr>
              <a:xfrm>
                <a:off x="2656575" y="3796962"/>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latin typeface="Roboto"/>
                  <a:ea typeface="Roboto"/>
                  <a:cs typeface="Roboto"/>
                  <a:sym typeface="Roboto"/>
                </a:endParaRPr>
              </a:p>
            </p:txBody>
          </p:sp>
        </p:grpSp>
        <p:grpSp>
          <p:nvGrpSpPr>
            <p:cNvPr id="64" name="Google Shape;120;p16">
              <a:extLst>
                <a:ext uri="{FF2B5EF4-FFF2-40B4-BE49-F238E27FC236}">
                  <a16:creationId xmlns:a16="http://schemas.microsoft.com/office/drawing/2014/main" id="{89F8C87B-225A-4B41-9F5C-D22D9A3CB8EE}"/>
                </a:ext>
              </a:extLst>
            </p:cNvPr>
            <p:cNvGrpSpPr/>
            <p:nvPr/>
          </p:nvGrpSpPr>
          <p:grpSpPr>
            <a:xfrm>
              <a:off x="4310984" y="2757668"/>
              <a:ext cx="1900302" cy="3028509"/>
              <a:chOff x="4587173" y="1333888"/>
              <a:chExt cx="1900302" cy="3028509"/>
            </a:xfrm>
          </p:grpSpPr>
          <p:sp>
            <p:nvSpPr>
              <p:cNvPr id="65" name="Google Shape;121;p16">
                <a:extLst>
                  <a:ext uri="{FF2B5EF4-FFF2-40B4-BE49-F238E27FC236}">
                    <a16:creationId xmlns:a16="http://schemas.microsoft.com/office/drawing/2014/main" id="{F0FC9783-4693-4A92-BB92-9609C3545080}"/>
                  </a:ext>
                </a:extLst>
              </p:cNvPr>
              <p:cNvSpPr/>
              <p:nvPr/>
            </p:nvSpPr>
            <p:spPr>
              <a:xfrm>
                <a:off x="4953275" y="1333888"/>
                <a:ext cx="1183800" cy="11838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22;p16">
                <a:extLst>
                  <a:ext uri="{FF2B5EF4-FFF2-40B4-BE49-F238E27FC236}">
                    <a16:creationId xmlns:a16="http://schemas.microsoft.com/office/drawing/2014/main" id="{241E51B1-0A58-409A-9141-3114EA8FABED}"/>
                  </a:ext>
                </a:extLst>
              </p:cNvPr>
              <p:cNvSpPr/>
              <p:nvPr/>
            </p:nvSpPr>
            <p:spPr>
              <a:xfrm>
                <a:off x="5035775" y="1416388"/>
                <a:ext cx="1018800" cy="1018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23;p16">
                <a:extLst>
                  <a:ext uri="{FF2B5EF4-FFF2-40B4-BE49-F238E27FC236}">
                    <a16:creationId xmlns:a16="http://schemas.microsoft.com/office/drawing/2014/main" id="{8DAD2D46-57CF-4B5F-AEC1-0FC5FB3A7C47}"/>
                  </a:ext>
                </a:extLst>
              </p:cNvPr>
              <p:cNvSpPr/>
              <p:nvPr/>
            </p:nvSpPr>
            <p:spPr>
              <a:xfrm>
                <a:off x="5462675" y="2583338"/>
                <a:ext cx="165000" cy="165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24;p16">
                <a:extLst>
                  <a:ext uri="{FF2B5EF4-FFF2-40B4-BE49-F238E27FC236}">
                    <a16:creationId xmlns:a16="http://schemas.microsoft.com/office/drawing/2014/main" id="{33F54AC8-4FFB-466C-91F7-61F8AB68C2BA}"/>
                  </a:ext>
                </a:extLst>
              </p:cNvPr>
              <p:cNvSpPr/>
              <p:nvPr/>
            </p:nvSpPr>
            <p:spPr>
              <a:xfrm>
                <a:off x="5496725" y="2813988"/>
                <a:ext cx="96900" cy="96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25;p16">
                <a:extLst>
                  <a:ext uri="{FF2B5EF4-FFF2-40B4-BE49-F238E27FC236}">
                    <a16:creationId xmlns:a16="http://schemas.microsoft.com/office/drawing/2014/main" id="{AD45F8DF-B931-4826-8DBB-82352F691CB4}"/>
                  </a:ext>
                </a:extLst>
              </p:cNvPr>
              <p:cNvSpPr/>
              <p:nvPr/>
            </p:nvSpPr>
            <p:spPr>
              <a:xfrm>
                <a:off x="5436125" y="2976538"/>
                <a:ext cx="218100" cy="218100"/>
              </a:xfrm>
              <a:prstGeom prst="ellipse">
                <a:avLst/>
              </a:prstGeom>
              <a:solidFill>
                <a:schemeClr val="lt1"/>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26;p16">
                <a:extLst>
                  <a:ext uri="{FF2B5EF4-FFF2-40B4-BE49-F238E27FC236}">
                    <a16:creationId xmlns:a16="http://schemas.microsoft.com/office/drawing/2014/main" id="{D39BF6F6-6FD2-4DB4-A05E-67B60A79F19F}"/>
                  </a:ext>
                </a:extLst>
              </p:cNvPr>
              <p:cNvSpPr/>
              <p:nvPr/>
            </p:nvSpPr>
            <p:spPr>
              <a:xfrm>
                <a:off x="5471075" y="3011383"/>
                <a:ext cx="148200" cy="14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27;p16">
                <a:extLst>
                  <a:ext uri="{FF2B5EF4-FFF2-40B4-BE49-F238E27FC236}">
                    <a16:creationId xmlns:a16="http://schemas.microsoft.com/office/drawing/2014/main" id="{3FDC1398-9FF5-4FC0-A073-1CDE55DA7BAE}"/>
                  </a:ext>
                </a:extLst>
              </p:cNvPr>
              <p:cNvSpPr txBox="1"/>
              <p:nvPr/>
            </p:nvSpPr>
            <p:spPr>
              <a:xfrm>
                <a:off x="4602875" y="3450113"/>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dirty="0">
                    <a:solidFill>
                      <a:schemeClr val="accent3"/>
                    </a:solidFill>
                    <a:latin typeface="Fira Sans Extra Condensed Medium"/>
                    <a:ea typeface="Fira Sans Extra Condensed Medium"/>
                    <a:cs typeface="Fira Sans Extra Condensed Medium"/>
                    <a:sym typeface="Fira Sans Extra Condensed Medium"/>
                  </a:rPr>
                  <a:t>Communication</a:t>
                </a:r>
                <a:endParaRPr sz="1700" dirty="0">
                  <a:solidFill>
                    <a:schemeClr val="accent3"/>
                  </a:solidFill>
                  <a:latin typeface="Fira Sans Extra Condensed Medium"/>
                  <a:ea typeface="Fira Sans Extra Condensed Medium"/>
                  <a:cs typeface="Fira Sans Extra Condensed Medium"/>
                  <a:sym typeface="Fira Sans Extra Condensed Medium"/>
                </a:endParaRPr>
              </a:p>
            </p:txBody>
          </p:sp>
          <p:sp>
            <p:nvSpPr>
              <p:cNvPr id="72" name="Google Shape;128;p16">
                <a:extLst>
                  <a:ext uri="{FF2B5EF4-FFF2-40B4-BE49-F238E27FC236}">
                    <a16:creationId xmlns:a16="http://schemas.microsoft.com/office/drawing/2014/main" id="{97E02F60-F6B7-47BF-BEE1-09EEA6417C1B}"/>
                  </a:ext>
                </a:extLst>
              </p:cNvPr>
              <p:cNvSpPr txBox="1"/>
              <p:nvPr/>
            </p:nvSpPr>
            <p:spPr>
              <a:xfrm>
                <a:off x="4587173" y="3827497"/>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latin typeface="Roboto"/>
                  <a:ea typeface="Roboto"/>
                  <a:cs typeface="Roboto"/>
                  <a:sym typeface="Roboto"/>
                </a:endParaRPr>
              </a:p>
            </p:txBody>
          </p:sp>
        </p:grpSp>
        <p:sp>
          <p:nvSpPr>
            <p:cNvPr id="73" name="Google Shape;129;p16">
              <a:extLst>
                <a:ext uri="{FF2B5EF4-FFF2-40B4-BE49-F238E27FC236}">
                  <a16:creationId xmlns:a16="http://schemas.microsoft.com/office/drawing/2014/main" id="{443E4E82-A5ED-4D06-95C5-BC7D69C64AF3}"/>
                </a:ext>
              </a:extLst>
            </p:cNvPr>
            <p:cNvSpPr/>
            <p:nvPr/>
          </p:nvSpPr>
          <p:spPr>
            <a:xfrm>
              <a:off x="1117042" y="3091333"/>
              <a:ext cx="518689" cy="516495"/>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 name="Google Shape;130;p16">
              <a:extLst>
                <a:ext uri="{FF2B5EF4-FFF2-40B4-BE49-F238E27FC236}">
                  <a16:creationId xmlns:a16="http://schemas.microsoft.com/office/drawing/2014/main" id="{387773DD-4A75-4EFC-B98F-E18DB9700472}"/>
                </a:ext>
              </a:extLst>
            </p:cNvPr>
            <p:cNvGrpSpPr/>
            <p:nvPr/>
          </p:nvGrpSpPr>
          <p:grpSpPr>
            <a:xfrm>
              <a:off x="5036599" y="3099231"/>
              <a:ext cx="464774" cy="500698"/>
              <a:chOff x="6896644" y="3216007"/>
              <a:chExt cx="322917" cy="347876"/>
            </a:xfrm>
          </p:grpSpPr>
          <p:sp>
            <p:nvSpPr>
              <p:cNvPr id="75" name="Google Shape;131;p16">
                <a:extLst>
                  <a:ext uri="{FF2B5EF4-FFF2-40B4-BE49-F238E27FC236}">
                    <a16:creationId xmlns:a16="http://schemas.microsoft.com/office/drawing/2014/main" id="{C2EB9EF3-E6DE-4FF3-AF3C-4D84E7C4AD69}"/>
                  </a:ext>
                </a:extLst>
              </p:cNvPr>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32;p16">
                <a:extLst>
                  <a:ext uri="{FF2B5EF4-FFF2-40B4-BE49-F238E27FC236}">
                    <a16:creationId xmlns:a16="http://schemas.microsoft.com/office/drawing/2014/main" id="{511A5096-79B5-473A-88DC-F7A3D25BFB5B}"/>
                  </a:ext>
                </a:extLst>
              </p:cNvPr>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33;p16">
                <a:extLst>
                  <a:ext uri="{FF2B5EF4-FFF2-40B4-BE49-F238E27FC236}">
                    <a16:creationId xmlns:a16="http://schemas.microsoft.com/office/drawing/2014/main" id="{D5E96CC9-8E03-460C-B923-03265532024E}"/>
                  </a:ext>
                </a:extLst>
              </p:cNvPr>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34;p16">
                <a:extLst>
                  <a:ext uri="{FF2B5EF4-FFF2-40B4-BE49-F238E27FC236}">
                    <a16:creationId xmlns:a16="http://schemas.microsoft.com/office/drawing/2014/main" id="{6FFF4A9F-D374-44D6-A27B-4F3A639432A2}"/>
                  </a:ext>
                </a:extLst>
              </p:cNvPr>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35;p16">
                <a:extLst>
                  <a:ext uri="{FF2B5EF4-FFF2-40B4-BE49-F238E27FC236}">
                    <a16:creationId xmlns:a16="http://schemas.microsoft.com/office/drawing/2014/main" id="{91F463B3-30D2-4213-934E-3AF9A9280815}"/>
                  </a:ext>
                </a:extLst>
              </p:cNvPr>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36;p16">
                <a:extLst>
                  <a:ext uri="{FF2B5EF4-FFF2-40B4-BE49-F238E27FC236}">
                    <a16:creationId xmlns:a16="http://schemas.microsoft.com/office/drawing/2014/main" id="{A10D2C03-12B2-49DA-BBE4-212235B78733}"/>
                  </a:ext>
                </a:extLst>
              </p:cNvPr>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37;p16">
                <a:extLst>
                  <a:ext uri="{FF2B5EF4-FFF2-40B4-BE49-F238E27FC236}">
                    <a16:creationId xmlns:a16="http://schemas.microsoft.com/office/drawing/2014/main" id="{04C0322B-C976-479C-8760-660586341D7B}"/>
                  </a:ext>
                </a:extLst>
              </p:cNvPr>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138;p16">
              <a:extLst>
                <a:ext uri="{FF2B5EF4-FFF2-40B4-BE49-F238E27FC236}">
                  <a16:creationId xmlns:a16="http://schemas.microsoft.com/office/drawing/2014/main" id="{89AB17BE-9F4C-4195-84C8-E1E599F0E4BB}"/>
                </a:ext>
              </a:extLst>
            </p:cNvPr>
            <p:cNvGrpSpPr/>
            <p:nvPr/>
          </p:nvGrpSpPr>
          <p:grpSpPr>
            <a:xfrm>
              <a:off x="3053027" y="3080423"/>
              <a:ext cx="539319" cy="538313"/>
              <a:chOff x="1421638" y="4125629"/>
              <a:chExt cx="374709" cy="374010"/>
            </a:xfrm>
          </p:grpSpPr>
          <p:sp>
            <p:nvSpPr>
              <p:cNvPr id="83" name="Google Shape;139;p16">
                <a:extLst>
                  <a:ext uri="{FF2B5EF4-FFF2-40B4-BE49-F238E27FC236}">
                    <a16:creationId xmlns:a16="http://schemas.microsoft.com/office/drawing/2014/main" id="{0A7E3DE3-9EE8-4052-8E3A-948AF54864DA}"/>
                  </a:ext>
                </a:extLst>
              </p:cNvPr>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40;p16">
                <a:extLst>
                  <a:ext uri="{FF2B5EF4-FFF2-40B4-BE49-F238E27FC236}">
                    <a16:creationId xmlns:a16="http://schemas.microsoft.com/office/drawing/2014/main" id="{4B9534CA-8552-48CD-8B13-5C685E5449B4}"/>
                  </a:ext>
                </a:extLst>
              </p:cNvPr>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141;p16">
              <a:extLst>
                <a:ext uri="{FF2B5EF4-FFF2-40B4-BE49-F238E27FC236}">
                  <a16:creationId xmlns:a16="http://schemas.microsoft.com/office/drawing/2014/main" id="{447D97BC-A30B-472D-91D5-99F064AA68EE}"/>
                </a:ext>
              </a:extLst>
            </p:cNvPr>
            <p:cNvGrpSpPr/>
            <p:nvPr/>
          </p:nvGrpSpPr>
          <p:grpSpPr>
            <a:xfrm>
              <a:off x="6941810" y="3096786"/>
              <a:ext cx="546951" cy="505588"/>
              <a:chOff x="7384751" y="4147984"/>
              <a:chExt cx="380012" cy="351274"/>
            </a:xfrm>
          </p:grpSpPr>
          <p:sp>
            <p:nvSpPr>
              <p:cNvPr id="86" name="Google Shape;142;p16">
                <a:extLst>
                  <a:ext uri="{FF2B5EF4-FFF2-40B4-BE49-F238E27FC236}">
                    <a16:creationId xmlns:a16="http://schemas.microsoft.com/office/drawing/2014/main" id="{FBC83B8A-71B3-4C6B-959F-0EBA33BACAB4}"/>
                  </a:ext>
                </a:extLst>
              </p:cNvPr>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43;p16">
                <a:extLst>
                  <a:ext uri="{FF2B5EF4-FFF2-40B4-BE49-F238E27FC236}">
                    <a16:creationId xmlns:a16="http://schemas.microsoft.com/office/drawing/2014/main" id="{68EE5F2B-8F58-4313-939C-EF1C57A046F8}"/>
                  </a:ext>
                </a:extLst>
              </p:cNvPr>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44;p16">
                <a:extLst>
                  <a:ext uri="{FF2B5EF4-FFF2-40B4-BE49-F238E27FC236}">
                    <a16:creationId xmlns:a16="http://schemas.microsoft.com/office/drawing/2014/main" id="{B81160BB-DC58-4E52-9F77-ABA01B1704CF}"/>
                  </a:ext>
                </a:extLst>
              </p:cNvPr>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45;p16">
                <a:extLst>
                  <a:ext uri="{FF2B5EF4-FFF2-40B4-BE49-F238E27FC236}">
                    <a16:creationId xmlns:a16="http://schemas.microsoft.com/office/drawing/2014/main" id="{F89A52B8-1E0B-46D5-B5CC-E5DEC210D82A}"/>
                  </a:ext>
                </a:extLst>
              </p:cNvPr>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46;p16">
                <a:extLst>
                  <a:ext uri="{FF2B5EF4-FFF2-40B4-BE49-F238E27FC236}">
                    <a16:creationId xmlns:a16="http://schemas.microsoft.com/office/drawing/2014/main" id="{CA992C31-79BE-4D85-ADBE-5E0ED3E52F80}"/>
                  </a:ext>
                </a:extLst>
              </p:cNvPr>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96" name="Audio 95">
            <a:hlinkClick r:id="" action="ppaction://media"/>
            <a:extLst>
              <a:ext uri="{FF2B5EF4-FFF2-40B4-BE49-F238E27FC236}">
                <a16:creationId xmlns:a16="http://schemas.microsoft.com/office/drawing/2014/main" id="{FE05BBC5-B773-4CCF-B122-70A500FC483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28438" y="6294438"/>
            <a:ext cx="347662" cy="347662"/>
          </a:xfrm>
          <a:prstGeom prst="rect">
            <a:avLst/>
          </a:prstGeom>
        </p:spPr>
      </p:pic>
    </p:spTree>
    <p:extLst>
      <p:ext uri="{BB962C8B-B14F-4D97-AF65-F5344CB8AC3E}">
        <p14:creationId xmlns:p14="http://schemas.microsoft.com/office/powerpoint/2010/main" val="2768567146"/>
      </p:ext>
    </p:extLst>
  </p:cSld>
  <p:clrMapOvr>
    <a:masterClrMapping/>
  </p:clrMapOvr>
  <mc:AlternateContent xmlns:mc="http://schemas.openxmlformats.org/markup-compatibility/2006">
    <mc:Choice xmlns:p14="http://schemas.microsoft.com/office/powerpoint/2010/main" Requires="p14">
      <p:transition spd="slow" p14:dur="2000" advTm="50317"/>
    </mc:Choice>
    <mc:Fallback>
      <p:transition spd="slow" advTm="503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6"/>
                </p:tgtEl>
              </p:cMediaNode>
            </p:audio>
          </p:childTnLst>
        </p:cTn>
      </p:par>
    </p:tnLst>
  </p:timing>
  <p:extLst>
    <p:ext uri="{3A86A75C-4F4B-4683-9AE1-C65F6400EC91}">
      <p14:laserTraceLst xmlns:p14="http://schemas.microsoft.com/office/powerpoint/2010/main">
        <p14:tracePtLst>
          <p14:tracePt t="13764" x="3192463" y="5830888"/>
          <p14:tracePt t="13764" x="3195638" y="5830888"/>
          <p14:tracePt t="13764" x="3198813" y="5827713"/>
          <p14:tracePt t="13764" x="3203575" y="5827713"/>
          <p14:tracePt t="13764" x="3206750" y="5822950"/>
          <p14:tracePt t="13764" x="3211513" y="5822950"/>
          <p14:tracePt t="13764" x="3214688" y="5822950"/>
          <p14:tracePt t="13764" x="3219450" y="5822950"/>
          <p14:tracePt t="13764" x="3219450" y="5819775"/>
          <p14:tracePt t="13764" x="3222625" y="5819775"/>
          <p14:tracePt t="13764" x="3225800" y="5819775"/>
          <p14:tracePt t="13764" x="3230563" y="5819775"/>
          <p14:tracePt t="13764" x="3233738" y="5816600"/>
          <p14:tracePt t="13764" x="3238500" y="5816600"/>
          <p14:tracePt t="13764" x="3241675" y="5816600"/>
          <p14:tracePt t="13764" x="3246438" y="5816600"/>
          <p14:tracePt t="13764" x="3249613" y="5811838"/>
          <p14:tracePt t="13764" x="3252788" y="5811838"/>
          <p14:tracePt t="13764" x="3265488" y="5811838"/>
          <p14:tracePt t="13764" x="3268663" y="5811838"/>
          <p14:tracePt t="13764" x="3273425" y="5811838"/>
          <p14:tracePt t="13764" x="3279775" y="5808663"/>
          <p14:tracePt t="13764" x="3284538" y="5808663"/>
          <p14:tracePt t="13764" x="3292475" y="5808663"/>
          <p14:tracePt t="13764" x="3295650" y="5808663"/>
          <p14:tracePt t="13764" x="3300413" y="5808663"/>
          <p14:tracePt t="13764" x="3303588" y="5808663"/>
          <p14:tracePt t="13764" x="3311525" y="5808663"/>
          <p14:tracePt t="13764" x="3314700" y="5808663"/>
          <p14:tracePt t="13764" x="3322638" y="5808663"/>
          <p14:tracePt t="13764" x="3327400" y="5808663"/>
          <p14:tracePt t="13764" x="3335338" y="5808663"/>
          <p14:tracePt t="13764" x="3338513" y="5808663"/>
          <p14:tracePt t="13764" x="3341688" y="5808663"/>
          <p14:tracePt t="13764" x="3349625" y="5808663"/>
          <p14:tracePt t="13764" x="3354388" y="5808663"/>
          <p14:tracePt t="13764" x="3362325" y="5808663"/>
          <p14:tracePt t="13764" x="3373438" y="5808663"/>
          <p14:tracePt t="13764" x="3376613" y="5808663"/>
          <p14:tracePt t="13764" x="3384550" y="5808663"/>
          <p14:tracePt t="13764" x="3395663" y="5808663"/>
          <p14:tracePt t="13764" x="3400425" y="5808663"/>
          <p14:tracePt t="13764" x="3403600" y="5808663"/>
          <p14:tracePt t="13764" x="3411538" y="5808663"/>
          <p14:tracePt t="13764" x="3419475" y="5808663"/>
          <p14:tracePt t="13764" x="3427413" y="5808663"/>
          <p14:tracePt t="13764" x="3438525" y="5808663"/>
          <p14:tracePt t="13764" x="3443288" y="5808663"/>
          <p14:tracePt t="13764" x="3449638" y="5808663"/>
          <p14:tracePt t="13764" x="3457575" y="5808663"/>
          <p14:tracePt t="13764" x="3465513" y="5808663"/>
          <p14:tracePt t="13764" x="3473450" y="5808663"/>
          <p14:tracePt t="13764" x="3484563" y="5808663"/>
          <p14:tracePt t="13764" x="3497263" y="5811838"/>
          <p14:tracePt t="13764" x="3508375" y="5811838"/>
          <p14:tracePt t="13764" x="3519488" y="5819775"/>
          <p14:tracePt t="13764" x="3524250" y="5819775"/>
          <p14:tracePt t="13764" x="3532188" y="5819775"/>
          <p14:tracePt t="13764" x="3538538" y="5822950"/>
          <p14:tracePt t="13764" x="3551238" y="5822950"/>
          <p14:tracePt t="13764" x="3559175" y="5822950"/>
          <p14:tracePt t="13764" x="3565525" y="5822950"/>
          <p14:tracePt t="13764" x="3573463" y="5827713"/>
          <p14:tracePt t="13764" x="3586163" y="5827713"/>
          <p14:tracePt t="13764" x="3592513" y="5830888"/>
          <p14:tracePt t="13764" x="3600450" y="5830888"/>
          <p14:tracePt t="13764" x="3613150" y="5835650"/>
          <p14:tracePt t="13764" x="3619500" y="5835650"/>
          <p14:tracePt t="13764" x="3632200" y="5835650"/>
          <p14:tracePt t="13764" x="3640138" y="5838825"/>
          <p14:tracePt t="13764" x="3651250" y="5838825"/>
          <p14:tracePt t="13764" x="3659188" y="5846763"/>
          <p14:tracePt t="13764" x="3667125" y="5846763"/>
          <p14:tracePt t="13764" x="3670300" y="5846763"/>
          <p14:tracePt t="13764" x="3673475" y="5849938"/>
          <p14:tracePt t="13764" x="3681413" y="5849938"/>
          <p14:tracePt t="13764" x="3694113" y="5854700"/>
          <p14:tracePt t="13764" x="3700463" y="5854700"/>
          <p14:tracePt t="13764" x="3708400" y="5854700"/>
          <p14:tracePt t="13764" x="3713163" y="5854700"/>
          <p14:tracePt t="13764" x="3721100" y="5857875"/>
          <p14:tracePt t="13764" x="3724275" y="5857875"/>
          <p14:tracePt t="13764" x="3732213" y="5857875"/>
          <p14:tracePt t="13764" x="3743325" y="5857875"/>
          <p14:tracePt t="13764" x="3748088" y="5857875"/>
          <p14:tracePt t="13764" x="3762375" y="5862638"/>
          <p14:tracePt t="13764" x="3767138" y="5862638"/>
          <p14:tracePt t="13764" x="3775075" y="5862638"/>
          <p14:tracePt t="13764" x="3783013" y="5862638"/>
          <p14:tracePt t="13764" x="3786188" y="5862638"/>
          <p14:tracePt t="13764" x="3797300" y="5862638"/>
          <p14:tracePt t="13764" x="3805238" y="5862638"/>
          <p14:tracePt t="13764" x="3810000" y="5862638"/>
          <p14:tracePt t="13764" x="3816350" y="5862638"/>
          <p14:tracePt t="13764" x="3824288" y="5862638"/>
          <p14:tracePt t="13764" x="3829050" y="5862638"/>
          <p14:tracePt t="13764" x="3836988" y="5862638"/>
          <p14:tracePt t="13764" x="3840163" y="5862638"/>
          <p14:tracePt t="13764" x="3848100" y="5862638"/>
          <p14:tracePt t="13764" x="3851275" y="5862638"/>
          <p14:tracePt t="13764" x="3870325" y="5862638"/>
          <p14:tracePt t="13764" x="3875088" y="5862638"/>
          <p14:tracePt t="13764" x="3883025" y="5862638"/>
          <p14:tracePt t="13764" x="3886200" y="5862638"/>
          <p14:tracePt t="13764" x="3894138" y="5862638"/>
          <p14:tracePt t="13764" x="3902075" y="5862638"/>
          <p14:tracePt t="13764" x="3905250" y="5862638"/>
          <p14:tracePt t="13764" x="3910013" y="5862638"/>
          <p14:tracePt t="13764" x="3917950" y="5862638"/>
          <p14:tracePt t="13764" x="3929063" y="5862638"/>
          <p14:tracePt t="13764" x="3937000" y="5862638"/>
          <p14:tracePt t="13764" x="3940175" y="5862638"/>
          <p14:tracePt t="13764" x="3944938" y="5857875"/>
          <p14:tracePt t="13764" x="3951288" y="5857875"/>
          <p14:tracePt t="13764" x="3959225" y="5857875"/>
          <p14:tracePt t="13764" x="3967163" y="5857875"/>
          <p14:tracePt t="13764" x="3971925" y="5854700"/>
          <p14:tracePt t="13764" x="3975100" y="5854700"/>
          <p14:tracePt t="13764" x="3983038" y="5854700"/>
          <p14:tracePt t="13764" x="3986213" y="5854700"/>
          <p14:tracePt t="13764" x="3998913" y="5854700"/>
          <p14:tracePt t="13764" x="4006850" y="5849938"/>
          <p14:tracePt t="13764" x="4010025" y="5849938"/>
          <p14:tracePt t="13764" x="4013200" y="5849938"/>
          <p14:tracePt t="13764" x="4021138" y="5849938"/>
          <p14:tracePt t="13764" x="4025900" y="5849938"/>
          <p14:tracePt t="13764" x="4033838" y="5849938"/>
          <p14:tracePt t="13764" x="4037013" y="5849938"/>
          <p14:tracePt t="13764" x="4044950" y="5849938"/>
          <p14:tracePt t="13764" x="4056063" y="5849938"/>
          <p14:tracePt t="13764" x="4060825" y="5846763"/>
          <p14:tracePt t="13764" x="4071938" y="5846763"/>
          <p14:tracePt t="13764" x="4075113" y="5846763"/>
          <p14:tracePt t="13764" x="4079875" y="5846763"/>
          <p14:tracePt t="13764" x="4083050" y="5846763"/>
          <p14:tracePt t="13764" x="4087813" y="5846763"/>
          <p14:tracePt t="13764" x="4090988" y="5846763"/>
          <p14:tracePt t="13764" x="4094163" y="5843588"/>
          <p14:tracePt t="13764" x="4102100" y="5843588"/>
          <p14:tracePt t="13764" x="4106863" y="5843588"/>
          <p14:tracePt t="13764" x="4110038" y="5843588"/>
          <p14:tracePt t="13764" x="4114800" y="5843588"/>
          <p14:tracePt t="13764" x="4117975" y="5843588"/>
          <p14:tracePt t="13764" x="4121150" y="5843588"/>
          <p14:tracePt t="13764" x="4125913" y="5843588"/>
          <p14:tracePt t="13764" x="4129088" y="5843588"/>
          <p14:tracePt t="13764" x="4137025" y="5843588"/>
          <p14:tracePt t="13764" x="4141788" y="5843588"/>
          <p14:tracePt t="13764" x="4144963" y="5838825"/>
          <p14:tracePt t="13764" x="4148138" y="5838825"/>
          <p14:tracePt t="13764" x="4152900" y="5838825"/>
          <p14:tracePt t="13764" x="4156075" y="5838825"/>
          <p14:tracePt t="13764" x="4160838" y="5838825"/>
          <p14:tracePt t="13764" x="4164013" y="5838825"/>
          <p14:tracePt t="13764" x="4168775" y="5838825"/>
          <p14:tracePt t="13764" x="4171950" y="5838825"/>
          <p14:tracePt t="13764" x="4179888" y="5838825"/>
          <p14:tracePt t="13764" x="4183063" y="5838825"/>
          <p14:tracePt t="13764" x="4187825" y="5838825"/>
          <p14:tracePt t="13764" x="4191000" y="5838825"/>
          <p14:tracePt t="13764" x="4195763" y="5835650"/>
          <p14:tracePt t="13764" x="4198938" y="5835650"/>
          <p14:tracePt t="13764" x="4203700" y="5835650"/>
          <p14:tracePt t="13764" x="4206875" y="5835650"/>
          <p14:tracePt t="13764" x="4210050" y="5835650"/>
          <p14:tracePt t="13764" x="4214813" y="5835650"/>
          <p14:tracePt t="13764" x="4217988" y="5835650"/>
          <p14:tracePt t="13764" x="4222750" y="5835650"/>
          <p14:tracePt t="13764" x="4225925" y="5835650"/>
          <p14:tracePt t="13764" x="4230688" y="5835650"/>
          <p14:tracePt t="13764" x="4233863" y="5835650"/>
          <p14:tracePt t="13764" x="4237038" y="5835650"/>
          <p14:tracePt t="13764" x="4241800" y="5835650"/>
          <p14:tracePt t="13764" x="4244975" y="5835650"/>
          <p14:tracePt t="13764" x="4249738" y="5835650"/>
          <p14:tracePt t="13764" x="4252913" y="5835650"/>
          <p14:tracePt t="13764" x="4260850" y="5835650"/>
          <p14:tracePt t="13764" x="4264025" y="5835650"/>
          <p14:tracePt t="13764" x="4268788" y="5835650"/>
          <p14:tracePt t="13764" x="4271963" y="5835650"/>
          <p14:tracePt t="13764" x="4276725" y="5835650"/>
          <p14:tracePt t="13764" x="4279900" y="5835650"/>
          <p14:tracePt t="13764" x="4284663" y="5835650"/>
          <p14:tracePt t="13764" x="4287838" y="5835650"/>
          <p14:tracePt t="13764" x="4291013" y="5835650"/>
          <p14:tracePt t="13764" x="4295775" y="5835650"/>
          <p14:tracePt t="13764" x="4298950" y="5835650"/>
          <p14:tracePt t="13764" x="4303713" y="5835650"/>
          <p14:tracePt t="13764" x="4306888" y="5835650"/>
          <p14:tracePt t="13764" x="4311650" y="5835650"/>
          <p14:tracePt t="13764" x="4314825" y="5835650"/>
          <p14:tracePt t="13764" x="4318000" y="5835650"/>
          <p14:tracePt t="13764" x="4322763" y="5835650"/>
          <p14:tracePt t="13764" x="4325938" y="5838825"/>
          <p14:tracePt t="13764" x="4330700" y="5838825"/>
          <p14:tracePt t="13764" x="4333875" y="5838825"/>
          <p14:tracePt t="13764" x="4338638" y="5838825"/>
          <p14:tracePt t="13764" x="4349750" y="5838825"/>
          <p14:tracePt t="13764" x="4352925" y="5838825"/>
          <p14:tracePt t="13764" x="4357688" y="5843588"/>
          <p14:tracePt t="13764" x="4360863" y="5843588"/>
          <p14:tracePt t="13764" x="4365625" y="5843588"/>
          <p14:tracePt t="13764" x="4368800" y="5846763"/>
          <p14:tracePt t="13764" x="4371975" y="5846763"/>
          <p14:tracePt t="13764" x="4376738" y="5846763"/>
          <p14:tracePt t="13764" x="4379913" y="5849938"/>
          <p14:tracePt t="13764" x="4387850" y="5849938"/>
          <p14:tracePt t="13764" x="4400550" y="5854700"/>
          <p14:tracePt t="13764" x="4406900" y="5857875"/>
          <p14:tracePt t="13764" x="4419600" y="5862638"/>
          <p14:tracePt t="13764" x="4427538" y="5862638"/>
          <p14:tracePt t="13764" x="4430713" y="5862638"/>
          <p14:tracePt t="13764" x="4433888" y="5865813"/>
          <p14:tracePt t="13764" x="4438650" y="5865813"/>
          <p14:tracePt t="13764" x="4441825" y="5865813"/>
          <p14:tracePt t="13764" x="4446588" y="5870575"/>
          <p14:tracePt t="13764" x="4449763" y="5870575"/>
          <p14:tracePt t="13764" x="4454525" y="5873750"/>
          <p14:tracePt t="13764" x="4460875" y="5873750"/>
          <p14:tracePt t="13764" x="4465638" y="5873750"/>
          <p14:tracePt t="13764" x="4468813" y="5878513"/>
          <p14:tracePt t="13764" x="4473575" y="5878513"/>
          <p14:tracePt t="13764" x="4476750" y="5881688"/>
          <p14:tracePt t="13764" x="4481513" y="5881688"/>
          <p14:tracePt t="13764" x="4484688" y="5884863"/>
          <p14:tracePt t="13764" x="4487863" y="5884863"/>
          <p14:tracePt t="13764" x="4495800" y="5889625"/>
          <p14:tracePt t="13764" x="4500563" y="5892800"/>
          <p14:tracePt t="13764" x="4503738" y="5892800"/>
          <p14:tracePt t="13764" x="4508500" y="5897563"/>
          <p14:tracePt t="13764" x="4511675" y="5897563"/>
          <p14:tracePt t="13764" x="4519613" y="5897563"/>
          <p14:tracePt t="13764" x="4522788" y="5900738"/>
          <p14:tracePt t="13764" x="4527550" y="5900738"/>
          <p14:tracePt t="13764" x="4530725" y="5905500"/>
          <p14:tracePt t="13764" x="4535488" y="5905500"/>
          <p14:tracePt t="13764" x="4538663" y="5908675"/>
          <p14:tracePt t="13764" x="4541838" y="5908675"/>
          <p14:tracePt t="13764" x="4546600" y="5911850"/>
          <p14:tracePt t="13764" x="4549775" y="5911850"/>
          <p14:tracePt t="13764" x="4562475" y="5916613"/>
          <p14:tracePt t="13764" x="4565650" y="5916613"/>
          <p14:tracePt t="13764" x="4568825" y="5919788"/>
          <p14:tracePt t="13764" x="4576763" y="5924550"/>
          <p14:tracePt t="13764" x="4581525" y="5927725"/>
          <p14:tracePt t="13764" x="4584700" y="5927725"/>
          <p14:tracePt t="13764" x="4589463" y="5927725"/>
          <p14:tracePt t="13764" x="4592638" y="5932488"/>
          <p14:tracePt t="13764" x="4600575" y="5932488"/>
          <p14:tracePt t="13764" x="4600575" y="5935663"/>
          <p14:tracePt t="13764" x="4603750" y="5935663"/>
          <p14:tracePt t="13764" x="4611688" y="5935663"/>
          <p14:tracePt t="13764" x="4611688" y="5938838"/>
          <p14:tracePt t="13764" x="4616450" y="5938838"/>
          <p14:tracePt t="13764" x="4619625" y="5938838"/>
          <p14:tracePt t="13764" x="4624388" y="5938838"/>
          <p14:tracePt t="13764" x="4627563" y="5943600"/>
          <p14:tracePt t="13764" x="4630738" y="5946775"/>
          <p14:tracePt t="13764" x="4635500" y="5946775"/>
          <p14:tracePt t="13764" x="4638675" y="5951538"/>
          <p14:tracePt t="13764" x="4643438" y="5951538"/>
          <p14:tracePt t="13764" x="4646613" y="5951538"/>
          <p14:tracePt t="13764" x="4646613" y="5954713"/>
          <p14:tracePt t="13764" x="4646613" y="5959475"/>
          <p14:tracePt t="13764" x="4651375" y="5959475"/>
          <p14:tracePt t="13764" x="4654550" y="5962650"/>
          <p14:tracePt t="13764" x="4654550" y="5965825"/>
          <p14:tracePt t="13764" x="4657725" y="5965825"/>
          <p14:tracePt t="13764" x="4662488" y="5970588"/>
          <p14:tracePt t="13764" x="4662488" y="5973763"/>
          <p14:tracePt t="13764" x="4665663" y="5973763"/>
          <p14:tracePt t="13764" x="4665663" y="5978525"/>
          <p14:tracePt t="13764" x="4665663" y="5981700"/>
          <p14:tracePt t="13764" x="4670425" y="5981700"/>
          <p14:tracePt t="13764" x="4670425" y="5986463"/>
          <p14:tracePt t="13764" x="4670425" y="5989638"/>
          <p14:tracePt t="13764" x="4673600" y="5989638"/>
          <p14:tracePt t="13764" x="4673600" y="5992813"/>
          <p14:tracePt t="13764" x="4673600" y="5997575"/>
          <p14:tracePt t="13764" x="4673600" y="6000750"/>
          <p14:tracePt t="13764" x="4673600" y="6005513"/>
          <p14:tracePt t="13764" x="4678363" y="6005513"/>
          <p14:tracePt t="13764" x="4678363" y="6008688"/>
          <p14:tracePt t="13764" x="4681538" y="6008688"/>
          <p14:tracePt t="13764" x="4684713" y="6008688"/>
          <p14:tracePt t="13764" x="4689475" y="6008688"/>
          <p14:tracePt t="13764" x="4692650" y="6008688"/>
          <p14:tracePt t="13764" x="4697413" y="6008688"/>
          <p14:tracePt t="13764" x="4700588" y="6008688"/>
          <p14:tracePt t="13764" x="4705350" y="6008688"/>
          <p14:tracePt t="13764" x="4708525" y="6008688"/>
          <p14:tracePt t="13764" x="4711700" y="6008688"/>
          <p14:tracePt t="13764" x="4716463" y="6008688"/>
          <p14:tracePt t="13764" x="4719638" y="6008688"/>
          <p14:tracePt t="13764" x="4724400" y="6008688"/>
          <p14:tracePt t="13764" x="4727575" y="6008688"/>
          <p14:tracePt t="13764" x="4732338" y="6008688"/>
          <p14:tracePt t="13764" x="4735513" y="6008688"/>
          <p14:tracePt t="13764" x="4738688" y="6008688"/>
          <p14:tracePt t="13764" x="4743450" y="6008688"/>
          <p14:tracePt t="13764" x="4746625" y="6008688"/>
          <p14:tracePt t="13764" x="4751388" y="6008688"/>
          <p14:tracePt t="13764" x="4751388" y="6005513"/>
          <p14:tracePt t="13764" x="4754563" y="6005513"/>
          <p14:tracePt t="13764" x="4759325" y="6005513"/>
          <p14:tracePt t="13764" x="4762500" y="6005513"/>
          <p14:tracePt t="13764" x="4765675" y="6000750"/>
          <p14:tracePt t="13764" x="4770438" y="6000750"/>
          <p14:tracePt t="13764" x="4773613" y="6000750"/>
          <p14:tracePt t="13764" x="4778375" y="6000750"/>
          <p14:tracePt t="13764" x="4781550" y="6000750"/>
          <p14:tracePt t="13764" x="4786313" y="6000750"/>
          <p14:tracePt t="13764" x="4786313" y="5997575"/>
          <p14:tracePt t="13764" x="4792663" y="5997575"/>
          <p14:tracePt t="13764" x="4797425" y="5997575"/>
          <p14:tracePt t="13764" x="4800600" y="5997575"/>
          <p14:tracePt t="13764" x="4805363" y="5997575"/>
          <p14:tracePt t="13764" x="4808538" y="5992813"/>
          <p14:tracePt t="13764" x="4813300" y="5992813"/>
          <p14:tracePt t="13764" x="4816475" y="5992813"/>
          <p14:tracePt t="13764" x="4821238" y="5989638"/>
          <p14:tracePt t="13764" x="4824413" y="5989638"/>
          <p14:tracePt t="13764" x="4827588" y="5989638"/>
          <p14:tracePt t="13764" x="4832350" y="5989638"/>
          <p14:tracePt t="13764" x="4835525" y="5989638"/>
          <p14:tracePt t="13764" x="4840288" y="5986463"/>
          <p14:tracePt t="13764" x="4843463" y="5986463"/>
          <p14:tracePt t="13764" x="4848225" y="5986463"/>
          <p14:tracePt t="13764" x="4854575" y="5981700"/>
          <p14:tracePt t="13764" x="4859338" y="5981700"/>
          <p14:tracePt t="13764" x="4867275" y="5981700"/>
          <p14:tracePt t="13764" x="4870450" y="5978525"/>
          <p14:tracePt t="13764" x="4878388" y="5978525"/>
          <p14:tracePt t="13764" x="4881563" y="5978525"/>
          <p14:tracePt t="13764" x="4886325" y="5973763"/>
          <p14:tracePt t="13764" x="4889500" y="5973763"/>
          <p14:tracePt t="13764" x="4894263" y="5973763"/>
          <p14:tracePt t="13764" x="4897438" y="5970588"/>
          <p14:tracePt t="13764" x="4905375" y="5970588"/>
          <p14:tracePt t="13764" x="4908550" y="5965825"/>
          <p14:tracePt t="13764" x="4913313" y="5965825"/>
          <p14:tracePt t="13764" x="4916488" y="5962650"/>
          <p14:tracePt t="13764" x="4921250" y="5962650"/>
          <p14:tracePt t="13764" x="4929188" y="5959475"/>
          <p14:tracePt t="13764" x="4932363" y="5959475"/>
          <p14:tracePt t="13764" x="4935538" y="5959475"/>
          <p14:tracePt t="13764" x="4940300" y="5954713"/>
          <p14:tracePt t="13764" x="4948238" y="5954713"/>
          <p14:tracePt t="13764" x="4951413" y="5951538"/>
          <p14:tracePt t="13764" x="4956175" y="5946775"/>
          <p14:tracePt t="13764" x="4959350" y="5946775"/>
          <p14:tracePt t="13764" x="4962525" y="5946775"/>
          <p14:tracePt t="13764" x="4967288" y="5943600"/>
          <p14:tracePt t="13764" x="4970463" y="5938838"/>
          <p14:tracePt t="13764" x="4975225" y="5938838"/>
          <p14:tracePt t="13764" x="4978400" y="5935663"/>
          <p14:tracePt t="13764" x="4983163" y="5935663"/>
          <p14:tracePt t="13764" x="4986338" y="5932488"/>
          <p14:tracePt t="13764" x="4989513" y="5927725"/>
          <p14:tracePt t="13764" x="5002213" y="5924550"/>
          <p14:tracePt t="13764" x="5002213" y="5919788"/>
          <p14:tracePt t="13764" x="5010150" y="5916613"/>
          <p14:tracePt t="13764" x="5013325" y="5908675"/>
          <p14:tracePt t="13764" x="5016500" y="5905500"/>
          <p14:tracePt t="13764" x="5021263" y="5900738"/>
          <p14:tracePt t="13764" x="5024438" y="5897563"/>
          <p14:tracePt t="13764" x="5024438" y="5892800"/>
          <p14:tracePt t="13764" x="5029200" y="5892800"/>
          <p14:tracePt t="13764" x="5029200" y="5889625"/>
          <p14:tracePt t="13764" x="5032375" y="5884863"/>
          <p14:tracePt t="13764" x="5032375" y="5881688"/>
          <p14:tracePt t="13764" x="5037138" y="5881688"/>
          <p14:tracePt t="13764" x="5037138" y="5878513"/>
          <p14:tracePt t="13764" x="5037138" y="5873750"/>
          <p14:tracePt t="13764" x="5040313" y="5865813"/>
          <p14:tracePt t="13764" x="5045075" y="5862638"/>
          <p14:tracePt t="13764" x="5045075" y="5857875"/>
          <p14:tracePt t="13764" x="5048250" y="5854700"/>
          <p14:tracePt t="13764" x="5048250" y="5849938"/>
          <p14:tracePt t="13764" x="5048250" y="5846763"/>
          <p14:tracePt t="13764" x="5051425" y="5843588"/>
          <p14:tracePt t="13764" x="5051425" y="5838825"/>
          <p14:tracePt t="13764" x="5051425" y="5835650"/>
          <p14:tracePt t="13764" x="5051425" y="5830888"/>
          <p14:tracePt t="13764" x="5051425" y="5827713"/>
          <p14:tracePt t="13764" x="5051425" y="5822950"/>
          <p14:tracePt t="13764" x="5056188" y="5819775"/>
          <p14:tracePt t="13764" x="5056188" y="5816600"/>
          <p14:tracePt t="13764" x="5056188" y="5811838"/>
          <p14:tracePt t="13764" x="5056188" y="5808663"/>
          <p14:tracePt t="13764" x="5059363" y="5803900"/>
          <p14:tracePt t="13764" x="5059363" y="5800725"/>
          <p14:tracePt t="13764" x="5059363" y="5795963"/>
          <p14:tracePt t="13764" x="5064125" y="5795963"/>
          <p14:tracePt t="13764" x="5064125" y="5792788"/>
          <p14:tracePt t="13764" x="5064125" y="5789613"/>
          <p14:tracePt t="13764" x="5064125" y="5784850"/>
          <p14:tracePt t="13764" x="5067300" y="5784850"/>
          <p14:tracePt t="13764" x="5067300" y="5781675"/>
          <p14:tracePt t="13764" x="5072063" y="5781675"/>
          <p14:tracePt t="13764" x="5072063" y="5776913"/>
          <p14:tracePt t="13764" x="5075238" y="5773738"/>
          <p14:tracePt t="13764" x="5078413" y="5773738"/>
          <p14:tracePt t="13764" x="5078413" y="5768975"/>
          <p14:tracePt t="13764" x="5083175" y="5765800"/>
          <p14:tracePt t="13764" x="5086350" y="5765800"/>
          <p14:tracePt t="13764" x="5086350" y="5762625"/>
          <p14:tracePt t="13764" x="5091113" y="5762625"/>
          <p14:tracePt t="13764" x="5091113" y="5757863"/>
          <p14:tracePt t="13764" x="5094288" y="5754688"/>
          <p14:tracePt t="13764" x="5099050" y="5754688"/>
          <p14:tracePt t="13764" x="5102225" y="5754688"/>
          <p14:tracePt t="13764" x="5102225" y="5749925"/>
          <p14:tracePt t="13764" x="5105400" y="5749925"/>
          <p14:tracePt t="13764" x="5110163" y="5749925"/>
          <p14:tracePt t="13764" x="5113338" y="5746750"/>
          <p14:tracePt t="13764" x="5118100" y="5746750"/>
          <p14:tracePt t="13764" x="5121275" y="5746750"/>
          <p14:tracePt t="13764" x="5126038" y="5746750"/>
          <p14:tracePt t="13764" x="5129213" y="5746750"/>
          <p14:tracePt t="13764" x="5132388" y="5746750"/>
          <p14:tracePt t="13764" x="5132388" y="5741988"/>
          <p14:tracePt t="13764" x="5137150" y="5741988"/>
          <p14:tracePt t="13764" x="5137150" y="5738813"/>
          <p14:tracePt t="13764" x="5140325" y="5738813"/>
          <p14:tracePt t="13764" x="5145088" y="5738813"/>
          <p14:tracePt t="13764" x="5148263" y="5738813"/>
          <p14:tracePt t="13764" x="5153025" y="5738813"/>
          <p14:tracePt t="13764" x="5156200" y="5738813"/>
          <p14:tracePt t="13764" x="5159375" y="5738813"/>
          <p14:tracePt t="13764" x="5164138" y="5738813"/>
          <p14:tracePt t="13764" x="5164138" y="5741988"/>
          <p14:tracePt t="13764" x="5167313" y="5741988"/>
          <p14:tracePt t="25565" x="5164138" y="5741988"/>
          <p14:tracePt t="25565" x="5164138" y="5738813"/>
          <p14:tracePt t="25565" x="5159375" y="5738813"/>
          <p14:tracePt t="25565" x="5156200" y="5738813"/>
          <p14:tracePt t="25565" x="5153025" y="5738813"/>
          <p14:tracePt t="25565" x="5148263" y="5738813"/>
          <p14:tracePt t="25565" x="5145088" y="5738813"/>
          <p14:tracePt t="25565" x="5140325" y="5738813"/>
          <p14:tracePt t="25565" x="5140325" y="5735638"/>
          <p14:tracePt t="25565" x="5137150" y="5735638"/>
          <p14:tracePt t="25565" x="5137150" y="5730875"/>
          <p14:tracePt t="25565" x="5145088" y="5727700"/>
          <p14:tracePt t="25565" x="5153025" y="5727700"/>
          <p14:tracePt t="25565" x="5156200" y="5722938"/>
          <p14:tracePt t="25565" x="5159375" y="5719763"/>
          <p14:tracePt t="25565" x="5164138" y="5719763"/>
          <p14:tracePt t="25565" x="5167313" y="5715000"/>
          <p14:tracePt t="25565" x="5172075" y="5715000"/>
          <p14:tracePt t="25565" x="5183188" y="5715000"/>
          <p14:tracePt t="25565" x="5191125" y="5711825"/>
          <p14:tracePt t="25565" x="5199063" y="5708650"/>
          <p14:tracePt t="25565" x="5202238" y="5708650"/>
          <p14:tracePt t="25565" x="5210175" y="5708650"/>
          <p14:tracePt t="25565" x="5221288" y="5703888"/>
          <p14:tracePt t="25565" x="5229225" y="5703888"/>
          <p14:tracePt t="25565" x="5237163" y="5695950"/>
          <p14:tracePt t="25565" x="5248275" y="5695950"/>
          <p14:tracePt t="25565" x="5260975" y="5695950"/>
          <p14:tracePt t="25565" x="5280025" y="5692775"/>
          <p14:tracePt t="25565" x="5295900" y="5692775"/>
          <p14:tracePt t="25565" x="5302250" y="5688013"/>
          <p14:tracePt t="25565" x="5310188" y="5688013"/>
          <p14:tracePt t="25565" x="5326063" y="5688013"/>
          <p14:tracePt t="25565" x="5334000" y="5688013"/>
          <p14:tracePt t="25565" x="5349875" y="5688013"/>
          <p14:tracePt t="25565" x="5364163" y="5688013"/>
          <p14:tracePt t="25565" x="5372100" y="5688013"/>
          <p14:tracePt t="25565" x="5387975" y="5688013"/>
          <p14:tracePt t="25565" x="5395913" y="5688013"/>
          <p14:tracePt t="25565" x="5410200" y="5688013"/>
          <p14:tracePt t="25565" x="5418138" y="5688013"/>
          <p14:tracePt t="25565" x="5426075" y="5688013"/>
          <p14:tracePt t="25565" x="5441950" y="5688013"/>
          <p14:tracePt t="25565" x="5449888" y="5688013"/>
          <p14:tracePt t="25565" x="5472113" y="5688013"/>
          <p14:tracePt t="25565" x="5487988" y="5695950"/>
          <p14:tracePt t="25565" x="5495925" y="5695950"/>
          <p14:tracePt t="25565" x="5511800" y="5695950"/>
          <p14:tracePt t="25565" x="5519738" y="5695950"/>
          <p14:tracePt t="25565" x="5530850" y="5695950"/>
          <p14:tracePt t="25565" x="5541963" y="5695950"/>
          <p14:tracePt t="25565" x="5553075" y="5695950"/>
          <p14:tracePt t="25565" x="5565775" y="5695950"/>
          <p14:tracePt t="25565" x="5576888" y="5695950"/>
          <p14:tracePt t="25565" x="5584825" y="5695950"/>
          <p14:tracePt t="25565" x="5600700" y="5695950"/>
          <p14:tracePt t="25565" x="5607050" y="5695950"/>
          <p14:tracePt t="25565" x="5614988" y="5695950"/>
          <p14:tracePt t="25565" x="5622925" y="5695950"/>
          <p14:tracePt t="25565" x="5638800" y="5695950"/>
          <p14:tracePt t="25565" x="5649913" y="5695950"/>
          <p14:tracePt t="25565" x="5665788" y="5695950"/>
          <p14:tracePt t="25565" x="5673725" y="5695950"/>
          <p14:tracePt t="25565" x="5676900" y="5695950"/>
          <p14:tracePt t="25565" x="5689600" y="5695950"/>
          <p14:tracePt t="25565" x="5695950" y="5695950"/>
          <p14:tracePt t="25565" x="5708650" y="5695950"/>
          <p14:tracePt t="25565" x="5716588" y="5695950"/>
          <p14:tracePt t="25565" x="5719763" y="5695950"/>
          <p14:tracePt t="25565" x="5727700" y="5692775"/>
          <p14:tracePt t="25565" x="5735638" y="5692775"/>
          <p14:tracePt t="25565" x="5746750" y="5692775"/>
          <p14:tracePt t="25565" x="5754688" y="5688013"/>
          <p14:tracePt t="25565" x="5762625" y="5688013"/>
          <p14:tracePt t="25565" x="5765800" y="5688013"/>
          <p14:tracePt t="25565" x="5784850" y="5688013"/>
          <p14:tracePt t="25565" x="5792788" y="5688013"/>
          <p14:tracePt t="25565" x="5797550" y="5684838"/>
          <p14:tracePt t="25565" x="5803900" y="5684838"/>
          <p14:tracePt t="25565" x="5811838" y="5684838"/>
          <p14:tracePt t="25565" x="5816600" y="5681663"/>
          <p14:tracePt t="25565" x="5824538" y="5681663"/>
          <p14:tracePt t="25565" x="5835650" y="5681663"/>
          <p14:tracePt t="25565" x="5843588" y="5681663"/>
          <p14:tracePt t="25565" x="5846763" y="5676900"/>
          <p14:tracePt t="25565" x="5854700" y="5676900"/>
          <p14:tracePt t="25565" x="5862638" y="5676900"/>
          <p14:tracePt t="25565" x="5870575" y="5676900"/>
          <p14:tracePt t="25565" x="5873750" y="5676900"/>
          <p14:tracePt t="25565" x="5881688" y="5676900"/>
          <p14:tracePt t="25565" x="5892800" y="5673725"/>
          <p14:tracePt t="25565" x="5908675" y="5673725"/>
          <p14:tracePt t="25565" x="5913438" y="5673725"/>
          <p14:tracePt t="25565" x="5927725" y="5673725"/>
          <p14:tracePt t="25565" x="5932488" y="5673725"/>
          <p14:tracePt t="25565" x="5940425" y="5673725"/>
          <p14:tracePt t="25565" x="5946775" y="5673725"/>
          <p14:tracePt t="25565" x="5954713" y="5673725"/>
          <p14:tracePt t="25565" x="5973763" y="5668963"/>
          <p14:tracePt t="25565" x="5978525" y="5668963"/>
          <p14:tracePt t="25565" x="5989638" y="5668963"/>
          <p14:tracePt t="25565" x="5994400" y="5668963"/>
          <p14:tracePt t="25565" x="6000750" y="5668963"/>
          <p14:tracePt t="25565" x="6013450" y="5668963"/>
          <p14:tracePt t="25565" x="6021388" y="5668963"/>
          <p14:tracePt t="25565" x="6035675" y="5668963"/>
          <p14:tracePt t="25565" x="6048375" y="5668963"/>
          <p14:tracePt t="25565" x="6054725" y="5668963"/>
          <p14:tracePt t="25565" x="6062663" y="5668963"/>
          <p14:tracePt t="25565" x="6070600" y="5668963"/>
          <p14:tracePt t="25565" x="6075363" y="5668963"/>
          <p14:tracePt t="25565" x="6081713" y="5668963"/>
          <p14:tracePt t="25565" x="6094413" y="5668963"/>
          <p14:tracePt t="25565" x="6102350" y="5668963"/>
          <p14:tracePt t="25565" x="6110288" y="5668963"/>
          <p14:tracePt t="25565" x="6113463" y="5668963"/>
          <p14:tracePt t="25565" x="6121400" y="5668963"/>
          <p14:tracePt t="25565" x="6132513" y="5668963"/>
          <p14:tracePt t="25565" x="6140450" y="5668963"/>
          <p14:tracePt t="25565" x="6143625" y="5668963"/>
          <p14:tracePt t="25565" x="6151563" y="5668963"/>
          <p14:tracePt t="25565" x="6156325" y="5668963"/>
          <p14:tracePt t="25565" x="6167438" y="5665788"/>
          <p14:tracePt t="25565" x="6175375" y="5665788"/>
          <p14:tracePt t="25565" x="6178550" y="5665788"/>
          <p14:tracePt t="25565" x="6186488" y="5665788"/>
          <p14:tracePt t="25565" x="6191250" y="5665788"/>
          <p14:tracePt t="25565" x="6194425" y="5665788"/>
          <p14:tracePt t="25565" x="6205538" y="5661025"/>
          <p14:tracePt t="25565" x="6210300" y="5661025"/>
          <p14:tracePt t="25565" x="6218238" y="5661025"/>
          <p14:tracePt t="25565" x="6221413" y="5657850"/>
          <p14:tracePt t="25565" x="6224588" y="5657850"/>
          <p14:tracePt t="25565" x="6229350" y="5657850"/>
          <p14:tracePt t="25565" x="6232525" y="5657850"/>
          <p14:tracePt t="25565" x="6237288" y="5654675"/>
          <p14:tracePt t="25565" x="6240463" y="5654675"/>
          <p14:tracePt t="25565" x="6245225" y="5654675"/>
          <p14:tracePt t="25565" x="6248400" y="5654675"/>
          <p14:tracePt t="25565" x="6251575" y="5654675"/>
          <p14:tracePt t="25565" x="6256338" y="5649913"/>
          <p14:tracePt t="25565" x="6259513" y="5649913"/>
          <p14:tracePt t="25565" x="6264275" y="5649913"/>
          <p14:tracePt t="25565" x="6267450" y="5646738"/>
          <p14:tracePt t="25565" x="6272213" y="5646738"/>
          <p14:tracePt t="25565" x="6275388" y="5646738"/>
          <p14:tracePt t="25565" x="6275388" y="5641975"/>
          <p14:tracePt t="25565" x="6283325" y="5641975"/>
          <p14:tracePt t="25565" x="6286500" y="5638800"/>
          <p14:tracePt t="25565" x="6291263" y="5634038"/>
          <p14:tracePt t="25565" x="6294438" y="5634038"/>
          <p14:tracePt t="25565" x="6310313" y="5622925"/>
          <p14:tracePt t="25565" x="6310313" y="5619750"/>
          <p14:tracePt t="25565" x="6310313" y="5614988"/>
          <p14:tracePt t="25565" x="6313488" y="5614988"/>
          <p14:tracePt t="25565" x="6313488" y="5611813"/>
          <p14:tracePt t="25565" x="6313488" y="5607050"/>
          <p14:tracePt t="25565" x="6318250" y="5607050"/>
          <p14:tracePt t="25565" x="6321425" y="5607050"/>
          <p14:tracePt t="25565" x="6321425" y="5611813"/>
          <p14:tracePt t="25565" x="6326188" y="5611813"/>
          <p14:tracePt t="25565" x="6329363" y="5611813"/>
          <p14:tracePt t="25565" x="6337300" y="5611813"/>
          <p14:tracePt t="25565" x="6337300" y="5614988"/>
          <p14:tracePt t="25565" x="6340475" y="5619750"/>
          <p14:tracePt t="25565" x="6345238" y="5619750"/>
          <p14:tracePt t="25565" x="6353175" y="5619750"/>
          <p14:tracePt t="25565" x="6353175" y="5622925"/>
          <p14:tracePt t="25565" x="6361113" y="5622925"/>
          <p14:tracePt t="25565" x="6361113" y="5626100"/>
          <p14:tracePt t="25565" x="6364288" y="5626100"/>
          <p14:tracePt t="25565" x="6375400" y="5634038"/>
          <p14:tracePt t="25565" x="6380163" y="5638800"/>
          <p14:tracePt t="25565" x="6388100" y="5638800"/>
          <p14:tracePt t="25565" x="6388100" y="5641975"/>
          <p14:tracePt t="25565" x="6394450" y="5641975"/>
          <p14:tracePt t="25565" x="6399213" y="5646738"/>
          <p14:tracePt t="25565" x="6402388" y="5646738"/>
          <p14:tracePt t="25565" x="6418263" y="5649913"/>
          <p14:tracePt t="25565" x="6421438" y="5649913"/>
          <p14:tracePt t="25565" x="6429375" y="5654675"/>
          <p14:tracePt t="25565" x="6434138" y="5654675"/>
          <p14:tracePt t="25565" x="6442075" y="5657850"/>
          <p14:tracePt t="25565" x="6448425" y="5657850"/>
          <p14:tracePt t="25565" x="6461125" y="5661025"/>
          <p14:tracePt t="25565" x="6472238" y="5665788"/>
          <p14:tracePt t="25565" x="6491288" y="5668963"/>
          <p14:tracePt t="25565" x="6499225" y="5673725"/>
          <p14:tracePt t="25565" x="6518275" y="5681663"/>
          <p14:tracePt t="25565" x="6526213" y="5681663"/>
          <p14:tracePt t="25565" x="6534150" y="5684838"/>
          <p14:tracePt t="25565" x="6542088" y="5684838"/>
          <p14:tracePt t="25565" x="6553200" y="5688013"/>
          <p14:tracePt t="25565" x="6569075" y="5692775"/>
          <p14:tracePt t="25565" x="6572250" y="5692775"/>
          <p14:tracePt t="25565" x="6584950" y="5692775"/>
          <p14:tracePt t="25565" x="6591300" y="5695950"/>
          <p14:tracePt t="25565" x="6604000" y="5703888"/>
          <p14:tracePt t="25565" x="6611938" y="5703888"/>
          <p14:tracePt t="25565" x="6634163" y="5711825"/>
          <p14:tracePt t="25565" x="6645275" y="5711825"/>
          <p14:tracePt t="25565" x="6669088" y="5722938"/>
          <p14:tracePt t="25565" x="6680200" y="5722938"/>
          <p14:tracePt t="25565" x="6692900" y="5727700"/>
          <p14:tracePt t="25565" x="6699250" y="5730875"/>
          <p14:tracePt t="25565" x="6719888" y="5730875"/>
          <p14:tracePt t="25565" x="6723063" y="5735638"/>
          <p14:tracePt t="25565" x="6734175" y="5738813"/>
          <p14:tracePt t="25565" x="6746875" y="5738813"/>
          <p14:tracePt t="25565" x="6757988" y="5741988"/>
          <p14:tracePt t="25565" x="6773863" y="5749925"/>
          <p14:tracePt t="25565" x="6781800" y="5749925"/>
          <p14:tracePt t="25565" x="6796088" y="5754688"/>
          <p14:tracePt t="25565" x="6804025" y="5754688"/>
          <p14:tracePt t="25565" x="6819900" y="5757863"/>
          <p14:tracePt t="25565" x="6827838" y="5757863"/>
          <p14:tracePt t="25565" x="6842125" y="5757863"/>
          <p14:tracePt t="25565" x="6850063" y="5757863"/>
          <p14:tracePt t="25565" x="6862763" y="5757863"/>
          <p14:tracePt t="25565" x="6873875" y="5762625"/>
          <p14:tracePt t="25565" x="6877050" y="5762625"/>
          <p14:tracePt t="25565" x="6881813" y="5765800"/>
          <p14:tracePt t="25565" x="6884988" y="5768975"/>
          <p14:tracePt t="25565" x="6892925" y="5768975"/>
          <p14:tracePt t="25565" x="6896100" y="5768975"/>
          <p14:tracePt t="25565" x="6900863" y="5773738"/>
          <p14:tracePt t="25565" x="6908800" y="5773738"/>
          <p14:tracePt t="25565" x="6911975" y="5773738"/>
          <p14:tracePt t="25565" x="6916738" y="5776913"/>
          <p14:tracePt t="25565" x="6923088" y="5776913"/>
          <p14:tracePt t="25565" x="6935788" y="5784850"/>
          <p14:tracePt t="25565" x="6943725" y="5789613"/>
          <p14:tracePt t="25565" x="6950075" y="5792788"/>
          <p14:tracePt t="25565" x="6954838" y="5795963"/>
          <p14:tracePt t="25565" x="6958013" y="5800725"/>
          <p14:tracePt t="25565" x="6962775" y="5800725"/>
          <p14:tracePt t="25565" x="6970713" y="5808663"/>
          <p14:tracePt t="25565" x="6973888" y="5811838"/>
          <p14:tracePt t="25565" x="6978650" y="5816600"/>
          <p14:tracePt t="25565" x="6981825" y="5816600"/>
          <p14:tracePt t="25565" x="6985000" y="5819775"/>
          <p14:tracePt t="25565" x="6989763" y="5819775"/>
          <p14:tracePt t="25565" x="7000875" y="5822950"/>
          <p14:tracePt t="25565" x="7005638" y="5827713"/>
          <p14:tracePt t="25565" x="7005638" y="5830888"/>
          <p14:tracePt t="25565" x="7008813" y="5830888"/>
          <p14:tracePt t="25565" x="7016750" y="5835650"/>
          <p14:tracePt t="25565" x="7016750" y="5838825"/>
          <p14:tracePt t="25565" x="7019925" y="5838825"/>
          <p14:tracePt t="25565" x="7024688" y="5838825"/>
          <p14:tracePt t="25565" x="7027863" y="5843588"/>
          <p14:tracePt t="25565" x="7032625" y="5843588"/>
          <p14:tracePt t="25565" x="7035800" y="5843588"/>
          <p14:tracePt t="25565" x="7035800" y="5846763"/>
          <p14:tracePt t="25565" x="7038975" y="5846763"/>
          <p14:tracePt t="25565" x="7043738" y="5846763"/>
          <p14:tracePt t="25565" x="7046913" y="5846763"/>
          <p14:tracePt t="25565" x="7051675" y="5846763"/>
          <p14:tracePt t="25565" x="7051675" y="5843588"/>
          <p14:tracePt t="25565" x="7051675" y="5838825"/>
          <p14:tracePt t="25565" x="7051675" y="5835650"/>
          <p14:tracePt t="25565" x="7054850" y="5835650"/>
          <p14:tracePt t="25565" x="7054850" y="5830888"/>
          <p14:tracePt t="25565" x="7059613" y="5830888"/>
          <p14:tracePt t="25565" x="7062788" y="5830888"/>
          <p14:tracePt t="25565" x="7065963" y="5830888"/>
          <p14:tracePt t="25565" x="7070725" y="5830888"/>
          <p14:tracePt t="25565" x="7073900" y="5830888"/>
          <p14:tracePt t="25565" x="7078663" y="5830888"/>
          <p14:tracePt t="25565" x="7081838" y="5830888"/>
          <p14:tracePt t="25565" x="7086600" y="5830888"/>
          <p14:tracePt t="25565" x="7089775" y="5830888"/>
          <p14:tracePt t="25565" x="7092950" y="5830888"/>
          <p14:tracePt t="25565" x="7089775" y="5830888"/>
          <p14:tracePt t="40439" x="7089775" y="5827713"/>
          <p14:tracePt t="40439" x="7089775" y="5822950"/>
          <p14:tracePt t="40439" x="7092950" y="5819775"/>
          <p14:tracePt t="40439" x="7097713" y="5816600"/>
          <p14:tracePt t="40439" x="7105650" y="5811838"/>
          <p14:tracePt t="40439" x="7108825" y="5803900"/>
          <p14:tracePt t="40439" x="7113588" y="5800725"/>
          <p14:tracePt t="40439" x="7119938" y="5795963"/>
          <p14:tracePt t="40439" x="7132638" y="5792788"/>
          <p14:tracePt t="40439" x="7135813" y="5789613"/>
          <p14:tracePt t="40439" x="7143750" y="5781675"/>
          <p14:tracePt t="40439" x="7146925" y="5776913"/>
          <p14:tracePt t="40439" x="7154863" y="5768975"/>
          <p14:tracePt t="40439" x="7162800" y="5765800"/>
          <p14:tracePt t="40439" x="7167563" y="5762625"/>
          <p14:tracePt t="40439" x="7178675" y="5757863"/>
          <p14:tracePt t="40439" x="7202488" y="5741988"/>
          <p14:tracePt t="40439" x="7213600" y="5735638"/>
          <p14:tracePt t="40439" x="7229475" y="5730875"/>
          <p14:tracePt t="40439" x="7235825" y="5727700"/>
          <p14:tracePt t="40439" x="7248525" y="5715000"/>
          <p14:tracePt t="40439" x="7259638" y="5711825"/>
          <p14:tracePt t="40439" x="7270750" y="5708650"/>
          <p14:tracePt t="40439" x="7286625" y="5700713"/>
          <p14:tracePt t="40439" x="7294563" y="5695950"/>
          <p14:tracePt t="40439" x="7310438" y="5688013"/>
          <p14:tracePt t="40439" x="7324725" y="5681663"/>
          <p14:tracePt t="40439" x="7332663" y="5676900"/>
          <p14:tracePt t="40439" x="7348538" y="5673725"/>
          <p14:tracePt t="40439" x="7370763" y="5661025"/>
          <p14:tracePt t="40439" x="7386638" y="5654675"/>
          <p14:tracePt t="40439" x="7402513" y="5646738"/>
          <p14:tracePt t="40439" x="7437438" y="5638800"/>
          <p14:tracePt t="40439" x="7459663" y="5626100"/>
          <p14:tracePt t="40439" x="7475538" y="5622925"/>
          <p14:tracePt t="40439" x="7483475" y="5622925"/>
          <p14:tracePt t="40439" x="7499350" y="5619750"/>
          <p14:tracePt t="40439" x="7507288" y="5614988"/>
          <p14:tracePt t="40439" x="7518400" y="5611813"/>
          <p14:tracePt t="40439" x="7526338" y="5611813"/>
          <p14:tracePt t="40439" x="7534275" y="5603875"/>
          <p14:tracePt t="40439" x="7556500" y="5595938"/>
          <p14:tracePt t="40439" x="7561263" y="5595938"/>
          <p14:tracePt t="40439" x="7572375" y="5595938"/>
          <p14:tracePt t="40439" x="7580313" y="5592763"/>
          <p14:tracePt t="40439" x="7596188" y="5588000"/>
          <p14:tracePt t="40439" x="7602538" y="5584825"/>
          <p14:tracePt t="40439" x="7607300" y="5580063"/>
          <p14:tracePt t="40439" x="7615238" y="5580063"/>
          <p14:tracePt t="40439" x="7618413" y="5576888"/>
          <p14:tracePt t="40439" x="7623175" y="5576888"/>
          <p14:tracePt t="40439" x="7623175" y="5572125"/>
          <p14:tracePt t="40439" x="7626350" y="5572125"/>
          <p14:tracePt t="40439" x="7629525" y="5572125"/>
          <p14:tracePt t="40439" x="7629525" y="5568950"/>
          <p14:tracePt t="40439" x="7634288" y="5568950"/>
          <p14:tracePt t="40439" x="7637463" y="5568950"/>
          <p14:tracePt t="40439" x="7642225" y="5568950"/>
          <p14:tracePt t="40439" x="7645400" y="5568950"/>
          <p14:tracePt t="40439" x="7650163" y="5568950"/>
          <p14:tracePt t="40439" x="7653338" y="5572125"/>
          <p14:tracePt t="40439" x="7656513" y="5572125"/>
          <p14:tracePt t="40439" x="7661275" y="5576888"/>
          <p14:tracePt t="40439" x="7664450" y="5576888"/>
          <p14:tracePt t="40439" x="7669213" y="5580063"/>
          <p14:tracePt t="40439" x="7677150" y="5584825"/>
          <p14:tracePt t="40439" x="7680325" y="5584825"/>
          <p14:tracePt t="40439" x="7683500" y="5588000"/>
          <p14:tracePt t="40439" x="7691438" y="5592763"/>
          <p14:tracePt t="40439" x="7696200" y="5595938"/>
          <p14:tracePt t="40439" x="7707313" y="5595938"/>
          <p14:tracePt t="40439" x="7715250" y="5599113"/>
          <p14:tracePt t="40439" x="7718425" y="5603875"/>
          <p14:tracePt t="40439" x="7726363" y="5607050"/>
          <p14:tracePt t="40439" x="7737475" y="5611813"/>
          <p14:tracePt t="40439" x="7745413" y="5611813"/>
          <p14:tracePt t="40439" x="7761288" y="5622925"/>
          <p14:tracePt t="40439" x="7777163" y="5630863"/>
          <p14:tracePt t="40439" x="7791450" y="5630863"/>
          <p14:tracePt t="40439" x="7804150" y="5638800"/>
          <p14:tracePt t="40439" x="7812088" y="5646738"/>
          <p14:tracePt t="40439" x="7826375" y="5646738"/>
          <p14:tracePt t="40439" x="7842250" y="5649913"/>
          <p14:tracePt t="40439" x="7850188" y="5657850"/>
          <p14:tracePt t="40439" x="7869238" y="5661025"/>
          <p14:tracePt t="40439" x="7885113" y="5661025"/>
          <p14:tracePt t="40439" x="7893050" y="5665788"/>
          <p14:tracePt t="40439" x="7915275" y="5668963"/>
          <p14:tracePt t="40439" x="7931150" y="5676900"/>
          <p14:tracePt t="40439" x="7947025" y="5681663"/>
          <p14:tracePt t="40439" x="7966075" y="5681663"/>
          <p14:tracePt t="40439" x="7981950" y="5684838"/>
          <p14:tracePt t="40439" x="7993063" y="5692775"/>
          <p14:tracePt t="40439" x="8015288" y="5695950"/>
          <p14:tracePt t="40439" x="8050213" y="5700713"/>
          <p14:tracePt t="40439" x="8066088" y="5708650"/>
          <p14:tracePt t="40439" x="8101013" y="5715000"/>
          <p14:tracePt t="40439" x="8116888" y="5715000"/>
          <p14:tracePt t="40439" x="8135938" y="5722938"/>
          <p14:tracePt t="40439" x="8151813" y="5727700"/>
          <p14:tracePt t="40439" x="8174038" y="5730875"/>
          <p14:tracePt t="40439" x="8185150" y="5730875"/>
          <p14:tracePt t="40439" x="8216900" y="5738813"/>
          <p14:tracePt t="40439" x="8224838" y="5741988"/>
          <p14:tracePt t="40439" x="8251825" y="5741988"/>
          <p14:tracePt t="40439" x="8267700" y="5746750"/>
          <p14:tracePt t="40439" x="8281988" y="5749925"/>
          <p14:tracePt t="40439" x="8301038" y="5749925"/>
          <p14:tracePt t="40439" x="8316913" y="5757863"/>
          <p14:tracePt t="40439" x="8351838" y="5762625"/>
          <p14:tracePt t="40439" x="8386763" y="5765800"/>
          <p14:tracePt t="40439" x="8402638" y="5765800"/>
          <p14:tracePt t="40439" x="8413750" y="5773738"/>
          <p14:tracePt t="40439" x="8429625" y="5776913"/>
          <p14:tracePt t="40439" x="8443913" y="5776913"/>
          <p14:tracePt t="40439" x="8459788" y="5781675"/>
          <p14:tracePt t="40439" x="8475663" y="5781675"/>
          <p14:tracePt t="40439" x="8486775" y="5781675"/>
          <p14:tracePt t="40439" x="8497888" y="5781675"/>
          <p14:tracePt t="40439" x="8510588" y="5784850"/>
          <p14:tracePt t="40439" x="8521700" y="5784850"/>
          <p14:tracePt t="40439" x="8532813" y="5784850"/>
          <p14:tracePt t="40439" x="8545513" y="5792788"/>
          <p14:tracePt t="40439" x="8567738" y="5795963"/>
          <p14:tracePt t="40439" x="8575675" y="5795963"/>
          <p14:tracePt t="40439" x="8586788" y="5800725"/>
          <p14:tracePt t="40439" x="8591550" y="5800725"/>
          <p14:tracePt t="40439" x="8599488" y="5800725"/>
          <p14:tracePt t="40439" x="8602663" y="5800725"/>
          <p14:tracePt t="40439" x="8610600" y="5803900"/>
          <p14:tracePt t="40439" x="8613775" y="5803900"/>
          <p14:tracePt t="40439" x="8618538" y="5803900"/>
          <p14:tracePt t="40439" x="8621713" y="5803900"/>
          <p14:tracePt t="40439" x="8626475" y="5808663"/>
          <p14:tracePt t="40439" x="8629650" y="5808663"/>
          <p14:tracePt t="40439" x="8632825" y="5808663"/>
          <p14:tracePt t="40439" x="8637588" y="5808663"/>
          <p14:tracePt t="40439" x="8640763" y="5808663"/>
          <p14:tracePt t="40439" x="8645525" y="5808663"/>
          <p14:tracePt t="40439" x="8648700" y="5808663"/>
          <p14:tracePt t="40439" x="8648700" y="5811838"/>
          <p14:tracePt t="40439" x="8653463" y="5811838"/>
          <p14:tracePt t="40439" x="8656638" y="5811838"/>
          <p14:tracePt t="40439" x="8656638" y="5816600"/>
          <p14:tracePt t="40439" x="8659813" y="5816600"/>
          <p14:tracePt t="40439" x="8659813" y="5819775"/>
          <p14:tracePt t="40439" x="8664575" y="5819775"/>
          <p14:tracePt t="40439" x="8664575" y="5822950"/>
          <p14:tracePt t="40439" x="8667750" y="5822950"/>
          <p14:tracePt t="40439" x="8667750" y="5827713"/>
          <p14:tracePt t="40439" x="8672513" y="5830888"/>
          <p14:tracePt t="40439" x="8675688" y="5835650"/>
          <p14:tracePt t="40439" x="8675688" y="5838825"/>
          <p14:tracePt t="40439" x="8675688" y="5843588"/>
          <p14:tracePt t="40439" x="8680450" y="5843588"/>
          <p14:tracePt t="40439" x="8680450" y="5846763"/>
          <p14:tracePt t="40439" x="8680450" y="5849938"/>
          <p14:tracePt t="40439" x="8683625" y="5849938"/>
          <p14:tracePt t="40439" x="8683625" y="5854700"/>
          <p14:tracePt t="40439" x="8688388" y="5857875"/>
          <p14:tracePt t="40439" x="8688388" y="5865813"/>
          <p14:tracePt t="40439" x="8691563" y="5873750"/>
          <p14:tracePt t="40439" x="8691563" y="5878513"/>
          <p14:tracePt t="40439" x="8691563" y="5881688"/>
          <p14:tracePt t="40439" x="8694738" y="5884863"/>
          <p14:tracePt t="40439" x="8694738" y="5889625"/>
          <p14:tracePt t="40439" x="8699500" y="5892800"/>
          <p14:tracePt t="40439" x="8699500" y="5897563"/>
          <p14:tracePt t="40439" x="8699500" y="5900738"/>
          <p14:tracePt t="40439" x="8699500" y="5908675"/>
          <p14:tracePt t="40439" x="8702675" y="5908675"/>
          <p14:tracePt t="40439" x="8702675" y="5916613"/>
          <p14:tracePt t="40439" x="8702675" y="5919788"/>
          <p14:tracePt t="40439" x="8707438" y="5924550"/>
          <p14:tracePt t="40439" x="8707438" y="5932488"/>
          <p14:tracePt t="40439" x="8710613" y="5935663"/>
          <p14:tracePt t="40439" x="8710613" y="5946775"/>
          <p14:tracePt t="40439" x="8710613" y="5951538"/>
          <p14:tracePt t="40439" x="8715375" y="5954713"/>
          <p14:tracePt t="40439" x="8715375" y="5959475"/>
          <p14:tracePt t="40439" x="8715375" y="5962650"/>
          <p14:tracePt t="40439" x="8715375" y="5970588"/>
          <p14:tracePt t="40439" x="8715375" y="5981700"/>
          <p14:tracePt t="40439" x="8718550" y="5981700"/>
          <p14:tracePt t="40439" x="8718550" y="5986463"/>
          <p14:tracePt t="40439" x="8718550" y="5989638"/>
          <p14:tracePt t="40439" x="8718550" y="5992813"/>
          <p14:tracePt t="40439" x="8718550" y="5997575"/>
          <p14:tracePt t="40439" x="8718550" y="6000750"/>
          <p14:tracePt t="40439" x="8718550" y="6005513"/>
          <p14:tracePt t="40439" x="8721725" y="6005513"/>
          <p14:tracePt t="40439" x="8721725" y="6008688"/>
          <p14:tracePt t="40439" x="8721725" y="6013450"/>
          <p14:tracePt t="40439" x="8721725" y="6016625"/>
          <p14:tracePt t="40439" x="8726488" y="6019800"/>
          <p14:tracePt t="40439" x="8726488" y="6024563"/>
          <p14:tracePt t="40439" x="8726488" y="6027738"/>
          <p14:tracePt t="40439" x="8726488" y="6032500"/>
          <p14:tracePt t="40439" x="8729663" y="6032500"/>
          <p14:tracePt t="40439" x="8734425" y="6032500"/>
          <p14:tracePt t="40439" x="8734425" y="6035675"/>
          <p14:tracePt t="40439" x="8737600" y="6035675"/>
          <p14:tracePt t="40439" x="8742363" y="6035675"/>
          <p14:tracePt t="40439" x="8745538" y="6035675"/>
          <p14:tracePt t="40439" x="8748713" y="6035675"/>
          <p14:tracePt t="40439" x="8753475" y="6035675"/>
          <p14:tracePt t="40439" x="8756650" y="6035675"/>
          <p14:tracePt t="40439" x="8761413" y="6035675"/>
          <p14:tracePt t="40439" x="8764588" y="6035675"/>
          <p14:tracePt t="40439" x="8769350" y="6035675"/>
          <p14:tracePt t="40439" x="8772525" y="6035675"/>
          <p14:tracePt t="40439" x="8775700" y="6035675"/>
          <p14:tracePt t="40439" x="8780463" y="6035675"/>
          <p14:tracePt t="40439" x="8783638" y="6035675"/>
          <p14:tracePt t="40439" x="8788400" y="6032500"/>
          <p14:tracePt t="40439" x="8791575" y="6032500"/>
          <p14:tracePt t="40439" x="8796338" y="6032500"/>
          <p14:tracePt t="40439" x="8799513" y="6032500"/>
          <p14:tracePt t="40439" x="8802688" y="6032500"/>
          <p14:tracePt t="40439" x="8807450" y="6032500"/>
          <p14:tracePt t="40439" x="8810625" y="6032500"/>
          <p14:tracePt t="40439" x="8815388" y="6032500"/>
          <p14:tracePt t="40439" x="8818563" y="6032500"/>
          <p14:tracePt t="40439" x="8823325" y="6032500"/>
          <p14:tracePt t="40439" x="8826500" y="6032500"/>
          <p14:tracePt t="40439" x="8829675" y="6032500"/>
          <p14:tracePt t="40439" x="8834438" y="6032500"/>
          <p14:tracePt t="40439" x="8837613" y="6032500"/>
          <p14:tracePt t="40439" x="8842375" y="6032500"/>
          <p14:tracePt t="40439" x="8845550" y="6032500"/>
          <p14:tracePt t="40439" x="8850313" y="6032500"/>
          <p14:tracePt t="40439" x="8853488" y="6032500"/>
          <p14:tracePt t="40439" x="8856663" y="6032500"/>
          <p14:tracePt t="40439" x="8861425" y="6027738"/>
          <p14:tracePt t="40439" x="8864600" y="6027738"/>
          <p14:tracePt t="40439" x="8869363" y="6027738"/>
          <p14:tracePt t="40439" x="8872538" y="6027738"/>
          <p14:tracePt t="40439" x="8872538" y="6024563"/>
          <p14:tracePt t="40439" x="8877300" y="6024563"/>
          <p14:tracePt t="40439" x="8880475" y="6024563"/>
          <p14:tracePt t="40439" x="8880475" y="6019800"/>
          <p14:tracePt t="40439" x="8885238" y="6019800"/>
          <p14:tracePt t="40439" x="8888413" y="6019800"/>
          <p14:tracePt t="40439" x="8888413" y="6016625"/>
          <p14:tracePt t="40439" x="8891588" y="6016625"/>
          <p14:tracePt t="40439" x="8896350" y="6016625"/>
          <p14:tracePt t="40439" x="8896350" y="6013450"/>
          <p14:tracePt t="40439" x="8899525" y="6013450"/>
          <p14:tracePt t="40439" x="8904288" y="6013450"/>
          <p14:tracePt t="40439" x="8904288" y="6008688"/>
          <p14:tracePt t="40439" x="8907463" y="6008688"/>
          <p14:tracePt t="40439" x="8912225" y="6008688"/>
          <p14:tracePt t="40439" x="8912225" y="6005513"/>
          <p14:tracePt t="40439" x="8915400" y="6005513"/>
          <p14:tracePt t="40439" x="8918575" y="6005513"/>
          <p14:tracePt t="40439" x="8918575" y="6000750"/>
          <p14:tracePt t="40439" x="8923338" y="6000750"/>
          <p14:tracePt t="40439" x="8926513" y="6000750"/>
          <p14:tracePt t="40439" x="8926513" y="5997575"/>
          <p14:tracePt t="40439" x="8931275" y="5997575"/>
          <p14:tracePt t="40439" x="8934450" y="5997575"/>
          <p14:tracePt t="40439" x="8939213" y="5992813"/>
          <p14:tracePt t="40439" x="8942388" y="5992813"/>
          <p14:tracePt t="40439" x="8942388" y="5989638"/>
          <p14:tracePt t="40439" x="8945563" y="5989638"/>
          <p14:tracePt t="40439" x="8945563" y="5986463"/>
          <p14:tracePt t="40439" x="8950325" y="5986463"/>
          <p14:tracePt t="40439" x="8953500" y="5986463"/>
          <p14:tracePt t="40439" x="8953500" y="5981700"/>
          <p14:tracePt t="40439" x="8958263" y="5981700"/>
          <p14:tracePt t="40439" x="8958263" y="5978525"/>
          <p14:tracePt t="40439" x="8961438" y="5978525"/>
          <p14:tracePt t="40439" x="8961438" y="5973763"/>
          <p14:tracePt t="40439" x="8966200" y="5973763"/>
          <p14:tracePt t="40439" x="8966200" y="5970588"/>
          <p14:tracePt t="40439" x="8969375" y="5970588"/>
          <p14:tracePt t="40439" x="8969375" y="5965825"/>
          <p14:tracePt t="40439" x="8972550" y="5965825"/>
          <p14:tracePt t="40439" x="8972550" y="5962650"/>
          <p14:tracePt t="40439" x="8972550" y="5959475"/>
          <p14:tracePt t="40439" x="8977313" y="5959475"/>
          <p14:tracePt t="40439" x="8977313" y="5954713"/>
          <p14:tracePt t="40439" x="8980488" y="5951538"/>
          <p14:tracePt t="40439" x="8980488" y="5946775"/>
          <p14:tracePt t="40439" x="8985250" y="5946775"/>
          <p14:tracePt t="40439" x="8985250" y="5943600"/>
          <p14:tracePt t="40439" x="8988425" y="5938838"/>
          <p14:tracePt t="40439" x="8988425" y="5935663"/>
          <p14:tracePt t="40439" x="8988425" y="5932488"/>
          <p14:tracePt t="40439" x="8993188" y="5932488"/>
          <p14:tracePt t="40439" x="8993188" y="5927725"/>
          <p14:tracePt t="40439" x="8996363" y="5927725"/>
          <p14:tracePt t="40439" x="8996363" y="5924550"/>
          <p14:tracePt t="40439" x="8999538" y="5919788"/>
          <p14:tracePt t="40439" x="8999538" y="5916613"/>
          <p14:tracePt t="40439" x="8999538" y="5911850"/>
          <p14:tracePt t="40439" x="8999538" y="5908675"/>
          <p14:tracePt t="40439" x="8996363" y="5908675"/>
          <p14:tracePt t="40439" x="8996363" y="5905500"/>
          <p14:tracePt t="40439" x="8996363" y="5900738"/>
          <p14:tracePt t="40439" x="8996363" y="5897563"/>
          <p14:tracePt t="40439" x="8996363" y="5892800"/>
          <p14:tracePt t="40439" x="8996363" y="5889625"/>
          <p14:tracePt t="40439" x="8996363" y="5884863"/>
          <p14:tracePt t="40439" x="8996363" y="5881688"/>
          <p14:tracePt t="40439" x="8996363" y="5878513"/>
          <p14:tracePt t="40439" x="8996363" y="5873750"/>
          <p14:tracePt t="40439" x="8996363" y="5870575"/>
          <p14:tracePt t="40439" x="8999538" y="5870575"/>
          <p14:tracePt t="40439" x="8999538" y="5865813"/>
          <p14:tracePt t="40439" x="8999538" y="5862638"/>
          <p14:tracePt t="40439" x="9004300" y="5862638"/>
          <p14:tracePt t="40439" x="9004300" y="5857875"/>
          <p14:tracePt t="40439" x="9007475" y="5857875"/>
          <p14:tracePt t="40439" x="9007475" y="5854700"/>
          <p14:tracePt t="40439" x="9012238" y="5854700"/>
          <p14:tracePt t="40439" x="9012238" y="5849938"/>
          <p14:tracePt t="40439" x="9015413" y="5849938"/>
          <p14:tracePt t="40439" x="9015413" y="5846763"/>
          <p14:tracePt t="40439" x="9020175" y="5846763"/>
          <p14:tracePt t="40439" x="9020175" y="5843588"/>
          <p14:tracePt t="40439" x="9023350" y="5843588"/>
          <p14:tracePt t="40439" x="9026525" y="5843588"/>
          <p14:tracePt t="40439" x="9026525" y="5838825"/>
          <p14:tracePt t="40439" x="9031288" y="5838825"/>
          <p14:tracePt t="40439" x="9034463" y="5838825"/>
          <p14:tracePt t="40439" x="9034463" y="5835650"/>
          <p14:tracePt t="40439" x="9039225" y="5835650"/>
          <p14:tracePt t="40439" x="9042400" y="5835650"/>
          <p14:tracePt t="40439" x="9042400" y="5830888"/>
          <p14:tracePt t="40439" x="9047163" y="5830888"/>
          <p14:tracePt t="40439" x="9050338" y="5830888"/>
          <p14:tracePt t="50200" x="9050338" y="5827713"/>
          <p14:tracePt t="50305" x="9050338" y="5822950"/>
          <p14:tracePt t="50305" x="9047163" y="5822950"/>
          <p14:tracePt t="50305" x="9042400" y="5822950"/>
          <p14:tracePt t="50305" x="9042400" y="5819775"/>
          <p14:tracePt t="50305" x="9039225" y="5819775"/>
          <p14:tracePt t="50305" x="9034463" y="5819775"/>
          <p14:tracePt t="50305" x="9031288" y="5816600"/>
          <p14:tracePt t="50305" x="9026525" y="5816600"/>
          <p14:tracePt t="50305" x="9026525" y="5811838"/>
          <p14:tracePt t="50305" x="9023350" y="5811838"/>
          <p14:tracePt t="50305" x="9020175" y="5811838"/>
          <p14:tracePt t="50305" x="9015413" y="5808663"/>
          <p14:tracePt t="50305" x="9012238" y="5803900"/>
          <p14:tracePt t="50305" x="9007475" y="5803900"/>
          <p14:tracePt t="50305" x="9004300" y="5803900"/>
          <p14:tracePt t="50305" x="9004300" y="5800725"/>
          <p14:tracePt t="50305" x="8999538" y="5800725"/>
          <p14:tracePt t="50305" x="8996363" y="5795963"/>
          <p14:tracePt t="50305" x="8993188" y="5795963"/>
          <p14:tracePt t="50305" x="8988425" y="5795963"/>
          <p14:tracePt t="50305" x="8985250" y="5792788"/>
          <p14:tracePt t="50305" x="8980488" y="5789613"/>
          <p14:tracePt t="50305" x="8977313" y="5789613"/>
          <p14:tracePt t="50305" x="8969375" y="5784850"/>
          <p14:tracePt t="50305" x="8961438" y="5781675"/>
          <p14:tracePt t="50305" x="8961438" y="5776913"/>
          <p14:tracePt t="50305" x="8958263" y="5776913"/>
          <p14:tracePt t="50305" x="8953500" y="5773738"/>
          <p14:tracePt t="50305" x="8950325" y="5768975"/>
          <p14:tracePt t="50305" x="8945563" y="5768975"/>
          <p14:tracePt t="50305" x="8942388" y="5765800"/>
          <p14:tracePt t="50305" x="8939213" y="5765800"/>
          <p14:tracePt t="50305" x="8934450" y="5762625"/>
          <p14:tracePt t="50305" x="8931275" y="5757863"/>
          <p14:tracePt t="50305" x="8926513" y="5754688"/>
          <p14:tracePt t="50305" x="8923338" y="5754688"/>
          <p14:tracePt t="50305" x="8918575" y="5754688"/>
          <p14:tracePt t="50305" x="8915400" y="5749925"/>
          <p14:tracePt t="50305" x="8912225" y="5746750"/>
          <p14:tracePt t="50305" x="8904288" y="5741988"/>
          <p14:tracePt t="50305" x="8904288" y="5738813"/>
          <p14:tracePt t="50305" x="8899525" y="5738813"/>
          <p14:tracePt t="50305" x="8896350" y="5735638"/>
          <p14:tracePt t="50305" x="8891588" y="5735638"/>
          <p14:tracePt t="50305" x="8891588" y="5730875"/>
          <p14:tracePt t="50305" x="8888413" y="5730875"/>
          <p14:tracePt t="50305" x="8888413" y="5727700"/>
          <p14:tracePt t="50305" x="8885238" y="5727700"/>
          <p14:tracePt t="50305" x="8880475" y="5727700"/>
          <p14:tracePt t="50305" x="8880475" y="5722938"/>
          <p14:tracePt t="50305" x="8877300" y="5719763"/>
          <p14:tracePt t="50305" x="8869363" y="5719763"/>
          <p14:tracePt t="50305" x="8869363" y="5715000"/>
          <p14:tracePt t="50305" x="8861425" y="5711825"/>
          <p14:tracePt t="50305" x="8856663" y="5708650"/>
          <p14:tracePt t="50305" x="8853488" y="5708650"/>
          <p14:tracePt t="50305" x="8853488" y="5703888"/>
          <p14:tracePt t="50305" x="8850313" y="5703888"/>
          <p14:tracePt t="50305" x="8845550" y="5700713"/>
          <p14:tracePt t="50305" x="8842375" y="5700713"/>
          <p14:tracePt t="50305" x="8837613" y="5695950"/>
          <p14:tracePt t="50305" x="8834438" y="5695950"/>
          <p14:tracePt t="50305" x="8829675" y="5692775"/>
          <p14:tracePt t="50305" x="8826500" y="5688013"/>
          <p14:tracePt t="50305" x="8823325" y="5688013"/>
          <p14:tracePt t="50305" x="8818563" y="5688013"/>
          <p14:tracePt t="50305" x="8815388" y="5684838"/>
          <p14:tracePt t="50305" x="8815388" y="5681663"/>
          <p14:tracePt t="50305" x="8810625" y="5681663"/>
          <p14:tracePt t="50305" x="8807450" y="5681663"/>
          <p14:tracePt t="50305" x="8807450" y="5676900"/>
          <p14:tracePt t="50305" x="8802688" y="5676900"/>
          <p14:tracePt t="50305" x="8799513" y="5673725"/>
          <p14:tracePt t="50305" x="8796338" y="5668963"/>
          <p14:tracePt t="50305" x="8791575" y="5668963"/>
          <p14:tracePt t="50305" x="8783638" y="5661025"/>
          <p14:tracePt t="50305" x="8780463" y="5661025"/>
          <p14:tracePt t="50305" x="8775700" y="5657850"/>
          <p14:tracePt t="50305" x="8769350" y="5654675"/>
          <p14:tracePt t="50305" x="8764588" y="5649913"/>
          <p14:tracePt t="50305" x="8761413" y="5649913"/>
          <p14:tracePt t="50305" x="8756650" y="5646738"/>
          <p14:tracePt t="50305" x="8753475" y="5641975"/>
          <p14:tracePt t="50305" x="8748713" y="5638800"/>
          <p14:tracePt t="50305" x="8745538" y="5638800"/>
          <p14:tracePt t="50305" x="8742363" y="5634038"/>
          <p14:tracePt t="50305" x="8729663" y="5630863"/>
          <p14:tracePt t="50305" x="8726488" y="5626100"/>
          <p14:tracePt t="50305" x="8718550" y="5622925"/>
          <p14:tracePt t="50305" x="8710613" y="5614988"/>
          <p14:tracePt t="50305" x="8694738" y="5607050"/>
          <p14:tracePt t="50305" x="8691563" y="5603875"/>
          <p14:tracePt t="50305" x="8683625" y="5599113"/>
          <p14:tracePt t="50305" x="8672513" y="5588000"/>
          <p14:tracePt t="50305" x="8664575" y="5580063"/>
          <p14:tracePt t="50305" x="8653463" y="5572125"/>
          <p14:tracePt t="50305" x="8645525" y="5568950"/>
          <p14:tracePt t="50305" x="8618538" y="5553075"/>
          <p14:tracePt t="50305" x="8610600" y="5545138"/>
          <p14:tracePt t="50305" x="8602663" y="5541963"/>
          <p14:tracePt t="50305" x="8591550" y="5530850"/>
          <p14:tracePt t="50305" x="8575675" y="5522913"/>
          <p14:tracePt t="50305" x="8567738" y="5514975"/>
          <p14:tracePt t="50305" x="8537575" y="5503863"/>
          <p14:tracePt t="50305" x="8529638" y="5491163"/>
          <p14:tracePt t="50305" x="8497888" y="5476875"/>
          <p14:tracePt t="50305" x="8483600" y="5472113"/>
          <p14:tracePt t="50305" x="8467725" y="5461000"/>
          <p14:tracePt t="50305" x="8451850" y="5453063"/>
          <p14:tracePt t="50305" x="8435975" y="5441950"/>
          <p14:tracePt t="50305" x="8421688" y="5430838"/>
          <p14:tracePt t="50305" x="8405813" y="5426075"/>
          <p14:tracePt t="50305" x="8389938" y="5414963"/>
          <p14:tracePt t="50305" x="8375650" y="5407025"/>
          <p14:tracePt t="50305" x="8355013" y="5395913"/>
          <p14:tracePt t="50305" x="8348663" y="5391150"/>
          <p14:tracePt t="50305" x="8316913" y="5380038"/>
          <p14:tracePt t="50305" x="8301038" y="5368925"/>
          <p14:tracePt t="50305" x="8286750" y="5364163"/>
          <p14:tracePt t="50305" x="8267700" y="5353050"/>
          <p14:tracePt t="50305" x="8251825" y="5345113"/>
          <p14:tracePt t="50305" x="8212138" y="5329238"/>
          <p14:tracePt t="50305" x="8178800" y="5314950"/>
          <p14:tracePt t="50305" x="8162925" y="5302250"/>
          <p14:tracePt t="50305" x="8143875" y="5291138"/>
          <p14:tracePt t="50305" x="8120063" y="5287963"/>
          <p14:tracePt t="50305" x="8097838" y="5275263"/>
          <p14:tracePt t="50305" x="8077200" y="5264150"/>
          <p14:tracePt t="50305" x="8054975" y="5260975"/>
          <p14:tracePt t="50305" x="8039100" y="5248275"/>
          <p14:tracePt t="50305" x="8020050" y="5245100"/>
          <p14:tracePt t="50305" x="7988300" y="5233988"/>
          <p14:tracePt t="50305" x="7974013" y="5221288"/>
          <p14:tracePt t="50305" x="7958138" y="5210175"/>
          <p14:tracePt t="50305" x="7939088" y="5207000"/>
          <p14:tracePt t="50305" x="7869238" y="5172075"/>
          <p14:tracePt t="50305" x="7850188" y="5164138"/>
          <p14:tracePt t="50305" x="7804150" y="5145088"/>
          <p14:tracePt t="50305" x="7780338" y="5132388"/>
          <p14:tracePt t="50305" x="7761288" y="5121275"/>
          <p14:tracePt t="50305" x="7737475" y="5113338"/>
          <p14:tracePt t="50305" x="7715250" y="5102225"/>
          <p14:tracePt t="50305" x="7691438" y="5091113"/>
          <p14:tracePt t="50305" x="7661275" y="5070475"/>
          <p14:tracePt t="50305" x="7642225" y="5064125"/>
          <p14:tracePt t="50305" x="7618413" y="5048250"/>
          <p14:tracePt t="50305" x="7572375" y="5024438"/>
          <p14:tracePt t="50305" x="7548563" y="5013325"/>
          <p14:tracePt t="50305" x="7518400" y="4994275"/>
          <p14:tracePt t="50305" x="7475538" y="4975225"/>
          <p14:tracePt t="50305" x="7453313" y="4962525"/>
          <p14:tracePt t="50305" x="7421563" y="4951413"/>
          <p14:tracePt t="50305" x="7399338" y="4932363"/>
          <p14:tracePt t="50305" x="7375525" y="4927600"/>
          <p14:tracePt t="50305" x="7351713" y="4908550"/>
          <p14:tracePt t="50305" x="7321550" y="4897438"/>
          <p14:tracePt t="50305" x="7302500" y="4886325"/>
          <p14:tracePt t="50305" x="7267575" y="4867275"/>
          <p14:tracePt t="50305" x="7251700" y="4854575"/>
          <p14:tracePt t="50305" x="7224713" y="4840288"/>
          <p14:tracePt t="50305" x="7202488" y="4819650"/>
          <p14:tracePt t="50305" x="7178675" y="4813300"/>
          <p14:tracePt t="50305" x="7162800" y="4792663"/>
          <p14:tracePt t="50305" x="7124700" y="4773613"/>
          <p14:tracePt t="50305" x="7078663" y="4746625"/>
          <p14:tracePt t="50305" x="7054850" y="4730750"/>
          <p14:tracePt t="50305" x="7032625" y="4719638"/>
          <p14:tracePt t="50305" x="6978650" y="4681538"/>
          <p14:tracePt t="50305" x="6954838" y="4665663"/>
          <p14:tracePt t="50305" x="6931025" y="4654550"/>
          <p14:tracePt t="50305" x="6908800" y="4643438"/>
          <p14:tracePt t="50305" x="6877050" y="4616450"/>
          <p14:tracePt t="50305" x="6854825" y="4603750"/>
          <p14:tracePt t="50305" x="6831013" y="4589463"/>
          <p14:tracePt t="50305" x="6800850" y="4568825"/>
          <p14:tracePt t="50305" x="6754813" y="4533900"/>
          <p14:tracePt t="50305" x="6719888" y="4506913"/>
          <p14:tracePt t="50305" x="6707188" y="4495800"/>
          <p14:tracePt t="50305" x="6645275" y="4452938"/>
          <p14:tracePt t="50305" x="6607175" y="4425950"/>
          <p14:tracePt t="50305" x="6572250" y="4398963"/>
          <p14:tracePt t="50305" x="6550025" y="4384675"/>
          <p14:tracePt t="50305" x="6518275" y="4365625"/>
          <p14:tracePt t="50305" x="6502400" y="4349750"/>
          <p14:tracePt t="50305" x="6472238" y="4322763"/>
          <p14:tracePt t="50305" x="6456363" y="4306888"/>
          <p14:tracePt t="50305" x="6434138" y="4291013"/>
          <p14:tracePt t="50305" x="6407150" y="4271963"/>
          <p14:tracePt t="50305" x="6375400" y="4244975"/>
          <p14:tracePt t="50305" x="6329363" y="4210050"/>
          <p14:tracePt t="50305" x="6302375" y="4179888"/>
          <p14:tracePt t="50305" x="6278563" y="4160838"/>
          <p14:tracePt t="50305" x="6229350" y="4117975"/>
          <p14:tracePt t="50305" x="6205538" y="4102100"/>
          <p14:tracePt t="50305" x="6175375" y="4075113"/>
          <p14:tracePt t="50305" x="6159500" y="4059238"/>
          <p14:tracePt t="50305" x="6137275" y="4037013"/>
          <p14:tracePt t="50305" x="6102350" y="4017963"/>
          <p14:tracePt t="50305" x="6086475" y="3994150"/>
          <p14:tracePt t="50305" x="6059488" y="3967163"/>
          <p14:tracePt t="50305" x="6027738" y="3944938"/>
          <p14:tracePt t="50305" x="6013450" y="3924300"/>
          <p14:tracePt t="50305" x="5989638" y="3910013"/>
          <p14:tracePt t="50305" x="5954713" y="3883025"/>
          <p14:tracePt t="50305" x="5932488" y="3859213"/>
          <p14:tracePt t="50305" x="5908675" y="3840163"/>
          <p14:tracePt t="50305" x="5886450" y="3816350"/>
          <p14:tracePt t="50305" x="5843588" y="3778250"/>
          <p14:tracePt t="50305" x="5789613" y="3732213"/>
          <p14:tracePt t="50305" x="5773738" y="3716338"/>
          <p14:tracePt t="50305" x="5738813" y="3694113"/>
          <p14:tracePt t="50305" x="5716588" y="3667125"/>
          <p14:tracePt t="50305" x="5692775" y="3643313"/>
          <p14:tracePt t="50305" x="5665788" y="3619500"/>
          <p14:tracePt t="50305" x="5649913" y="3605213"/>
          <p14:tracePt t="50305" x="5627688" y="3578225"/>
          <p14:tracePt t="50305" x="5595938" y="3551238"/>
          <p14:tracePt t="50305" x="5553075" y="3511550"/>
          <p14:tracePt t="50305" x="5530850" y="3497263"/>
          <p14:tracePt t="50305" x="5507038" y="3470275"/>
          <p14:tracePt t="50305" x="5472113" y="3443288"/>
          <p14:tracePt t="50305" x="5434013" y="3403600"/>
          <p14:tracePt t="50305" x="5376863" y="3354388"/>
          <p14:tracePt t="50305" x="5360988" y="3338513"/>
          <p14:tracePt t="50305" x="5302250" y="3279775"/>
          <p14:tracePt t="50305" x="5280025" y="3260725"/>
          <p14:tracePt t="50305" x="5229225" y="3211513"/>
          <p14:tracePt t="50305" x="5213350" y="3195638"/>
          <p14:tracePt t="50305" x="5191125" y="3179763"/>
          <p14:tracePt t="50305" x="5145088" y="3136900"/>
          <p14:tracePt t="50305" x="5118100" y="3114675"/>
          <p14:tracePt t="50305" x="5086350" y="3087688"/>
          <p14:tracePt t="50305" x="5072063" y="3071813"/>
          <p14:tracePt t="50305" x="5045075" y="3044825"/>
          <p14:tracePt t="50305" x="5013325" y="3022600"/>
          <p14:tracePt t="50305" x="4989513" y="3009900"/>
          <p14:tracePt t="50305" x="4959350" y="2982913"/>
          <p14:tracePt t="50305" x="4943475" y="2967038"/>
          <p14:tracePt t="50305" x="4921250" y="2944813"/>
          <p14:tracePt t="50305" x="4862513" y="2898775"/>
          <p14:tracePt t="50305" x="4840288" y="2882900"/>
          <p14:tracePt t="50305" x="4789488" y="2832100"/>
          <p14:tracePt t="50305" x="4765675" y="2820988"/>
          <p14:tracePt t="50305" x="4743450" y="2798763"/>
          <p14:tracePt t="50305" x="4711700" y="2771775"/>
          <p14:tracePt t="50305" x="4689475" y="2751138"/>
          <p14:tracePt t="50305" x="4638675" y="2713038"/>
          <p14:tracePt t="50305" x="4616450" y="2701925"/>
          <p14:tracePt t="50305" x="4592638" y="2682875"/>
          <p14:tracePt t="50305" x="4538663" y="2640013"/>
          <p14:tracePt t="50305" x="4503738" y="2613025"/>
          <p14:tracePt t="50305" x="4487863" y="2605088"/>
          <p14:tracePt t="50305" x="4468813" y="2586038"/>
          <p14:tracePt t="50305" x="4433888" y="2562225"/>
          <p14:tracePt t="50305" x="4411663" y="2543175"/>
          <p14:tracePt t="50305" x="4387850" y="2524125"/>
          <p14:tracePt t="50305" x="4365625" y="2508250"/>
          <p14:tracePt t="50305" x="4325938" y="2489200"/>
          <p14:tracePt t="50305" x="4284663" y="2454275"/>
          <p14:tracePt t="50305" x="4260850" y="2427288"/>
          <p14:tracePt t="50305" x="4206875" y="2392363"/>
          <p14:tracePt t="50305" x="4183063" y="2381250"/>
          <p14:tracePt t="50305" x="4160838" y="2357438"/>
          <p14:tracePt t="50305" x="4137025" y="2338388"/>
          <p14:tracePt t="50305" x="4102100" y="2319338"/>
          <p14:tracePt t="50305" x="4083050" y="2308225"/>
          <p14:tracePt t="50305" x="4060825" y="2292350"/>
          <p14:tracePt t="50305" x="4037013" y="2281238"/>
          <p14:tracePt t="50305" x="4010025" y="2257425"/>
          <p14:tracePt t="50305" x="3986213" y="2238375"/>
          <p14:tracePt t="50305" x="3963988" y="2219325"/>
          <p14:tracePt t="50305" x="3932238" y="2203450"/>
          <p14:tracePt t="50305" x="3917950" y="2192338"/>
          <p14:tracePt t="50305" x="3890963" y="2168525"/>
          <p14:tracePt t="50305" x="3867150" y="2157413"/>
          <p14:tracePt t="50305" x="3851275" y="2141538"/>
          <p14:tracePt t="50305" x="3805238" y="2106613"/>
          <p14:tracePt t="50305" x="3759200" y="2076450"/>
          <p14:tracePt t="50305" x="3743325" y="2060575"/>
          <p14:tracePt t="50305" x="3727450" y="2044700"/>
          <p14:tracePt t="50305" x="3713163" y="2038350"/>
          <p14:tracePt t="50305" x="3700463" y="2025650"/>
          <p14:tracePt t="50305" x="3686175" y="2011363"/>
          <p14:tracePt t="50305" x="3678238" y="1995488"/>
          <p14:tracePt t="50305" x="3670300" y="1987550"/>
          <p14:tracePt t="50305" x="3654425" y="1971675"/>
          <p14:tracePt t="50305" x="3646488" y="1952625"/>
          <p14:tracePt t="50305" x="3643313" y="1936750"/>
          <p14:tracePt t="50305" x="3635375" y="1925638"/>
          <p14:tracePt t="50305" x="3635375" y="1909763"/>
          <p14:tracePt t="50305" x="3635375" y="1895475"/>
          <p14:tracePt t="50305" x="3632200" y="1882775"/>
          <p14:tracePt t="50305" x="3632200" y="1874838"/>
          <p14:tracePt t="50305" x="3632200" y="1863725"/>
          <p14:tracePt t="50305" x="3632200" y="1855788"/>
          <p14:tracePt t="50305" x="3632200" y="1844675"/>
          <p14:tracePt t="50305" x="3635375" y="1836738"/>
          <p14:tracePt t="50305" x="3635375" y="1825625"/>
          <p14:tracePt t="50305" x="3635375" y="1820863"/>
          <p14:tracePt t="50305" x="3640138" y="1806575"/>
          <p14:tracePt t="50305" x="3643313" y="1793875"/>
          <p14:tracePt t="50305" x="3646488" y="1782763"/>
          <p14:tracePt t="50305" x="3651250" y="1771650"/>
          <p14:tracePt t="50305" x="3651250" y="1766888"/>
          <p14:tracePt t="50305" x="3659188" y="1755775"/>
          <p14:tracePt t="50305" x="3659188" y="1747838"/>
          <p14:tracePt t="50305" x="3662363" y="1744663"/>
          <p14:tracePt t="50305" x="3667125" y="1739900"/>
          <p14:tracePt t="50305" x="3667125" y="1733550"/>
          <p14:tracePt t="50305" x="3670300" y="1728788"/>
          <p14:tracePt t="50305" x="3670300" y="1725613"/>
          <p14:tracePt t="50305" x="3673475" y="1712913"/>
          <p14:tracePt t="50305" x="3673475" y="1709738"/>
          <p14:tracePt t="50305" x="3681413" y="1701800"/>
          <p14:tracePt t="50305" x="3681413" y="1698625"/>
          <p14:tracePt t="50305" x="3686175" y="1690688"/>
          <p14:tracePt t="50305" x="3689350" y="1685925"/>
          <p14:tracePt t="50305" x="3689350" y="1682750"/>
          <p14:tracePt t="50305" x="3694113" y="1679575"/>
          <p14:tracePt t="50305" x="3694113" y="1674813"/>
          <p14:tracePt t="50305" x="3697288" y="1671638"/>
          <p14:tracePt t="50305" x="3697288" y="1666875"/>
          <p14:tracePt t="50305" x="3697288" y="1663700"/>
          <p14:tracePt t="50305" x="3700463" y="1658938"/>
          <p14:tracePt t="50305" x="3705225" y="1655763"/>
          <p14:tracePt t="50305" x="3705225" y="1651000"/>
          <p14:tracePt t="50305" x="3708400" y="1647825"/>
          <p14:tracePt t="50305" x="3708400" y="1644650"/>
          <p14:tracePt t="50305" x="3713163" y="1639888"/>
          <p14:tracePt t="50305" x="3716338" y="1636713"/>
          <p14:tracePt t="50305" x="3716338" y="1628775"/>
          <p14:tracePt t="50305" x="3724275" y="1620838"/>
          <p14:tracePt t="50305" x="3727450" y="1617663"/>
          <p14:tracePt t="50305" x="3732213" y="1617663"/>
          <p14:tracePt t="50305" x="3735388" y="1612900"/>
          <p14:tracePt t="50305" x="3740150" y="1612900"/>
          <p14:tracePt t="50305" x="3740150" y="1609725"/>
          <p14:tracePt t="50305" x="3743325" y="1609725"/>
          <p14:tracePt t="50305" x="3748088" y="1604963"/>
          <p14:tracePt t="50305" x="3756025" y="1604963"/>
          <p14:tracePt t="50305" x="3759200" y="1604963"/>
          <p14:tracePt t="50305" x="3762375" y="1604963"/>
          <p14:tracePt t="50305" x="3767138" y="1604963"/>
          <p14:tracePt t="50305" x="3770313" y="1604963"/>
          <p14:tracePt t="50305" x="3775075" y="1609725"/>
          <p14:tracePt t="50305" x="3778250" y="1609725"/>
          <p14:tracePt t="50305" x="3783013" y="1612900"/>
          <p14:tracePt t="50305" x="3789363" y="1612900"/>
          <p14:tracePt t="50305" x="3797300" y="1617663"/>
          <p14:tracePt t="50305" x="3810000" y="1617663"/>
          <p14:tracePt t="50305" x="3813175" y="1617663"/>
          <p14:tracePt t="50305" x="3824288" y="1620838"/>
          <p14:tracePt t="50305" x="3829050" y="1620838"/>
          <p14:tracePt t="50305" x="3832225" y="1624013"/>
          <p14:tracePt t="50305" x="3840163" y="1624013"/>
          <p14:tracePt t="50305" x="3843338" y="1628775"/>
          <p14:tracePt t="50305" x="3848100" y="1628775"/>
          <p14:tracePt t="50305" x="3851275" y="1636713"/>
          <p14:tracePt t="50305" x="3863975" y="1636713"/>
          <p14:tracePt t="50305" x="3863975" y="1639888"/>
          <p14:tracePt t="50305" x="3875088" y="1644650"/>
          <p14:tracePt t="50305" x="3886200" y="1655763"/>
          <p14:tracePt t="50305" x="3897313" y="1663700"/>
          <p14:tracePt t="50305" x="3902075" y="1666875"/>
          <p14:tracePt t="50305" x="3902075" y="1671638"/>
          <p14:tracePt t="50305" x="3910013" y="1674813"/>
          <p14:tracePt t="50305" x="3921125" y="1682750"/>
          <p14:tracePt t="50305" x="3924300" y="1685925"/>
          <p14:tracePt t="50305" x="3929063" y="1690688"/>
          <p14:tracePt t="50305" x="3937000" y="1698625"/>
          <p14:tracePt t="50305" x="3940175" y="1709738"/>
          <p14:tracePt t="50305" x="3948113" y="1712913"/>
          <p14:tracePt t="50305" x="3959225" y="1725613"/>
          <p14:tracePt t="50305" x="3963988" y="1733550"/>
          <p14:tracePt t="50305" x="3979863" y="1744663"/>
          <p14:tracePt t="50305" x="3983038" y="1752600"/>
          <p14:tracePt t="50305" x="3986213" y="1755775"/>
          <p14:tracePt t="50305" x="3994150" y="1771650"/>
          <p14:tracePt t="50305" x="3998913" y="1771650"/>
          <p14:tracePt t="50305" x="3998913" y="1766888"/>
          <p14:tracePt t="50305" x="3998913" y="1763713"/>
          <p14:tracePt t="50305" x="3998913" y="1760538"/>
          <p14:tracePt t="50305" x="4002088" y="1755775"/>
          <p14:tracePt t="50305" x="4002088" y="1752600"/>
          <p14:tracePt t="50305" x="4002088" y="1747838"/>
          <p14:tracePt t="50305" x="4002088" y="1739900"/>
          <p14:tracePt t="50305" x="4002088" y="1733550"/>
          <p14:tracePt t="50305" x="3998913" y="1728788"/>
          <p14:tracePt t="50305" x="3998913" y="1725613"/>
          <p14:tracePt t="50305" x="3994150" y="1720850"/>
          <p14:tracePt t="50305" x="3994150" y="1717675"/>
          <p14:tracePt t="50305" x="3990975" y="1709738"/>
          <p14:tracePt t="50305" x="3990975" y="1706563"/>
          <p14:tracePt t="50305" x="3986213" y="1701800"/>
          <p14:tracePt t="50305" x="3979863" y="1698625"/>
          <p14:tracePt t="50305" x="3979863" y="1693863"/>
          <p14:tracePt t="50305" x="3979863" y="1690688"/>
          <p14:tracePt t="50305" x="3975100" y="1685925"/>
          <p14:tracePt t="50305" x="3971925" y="1682750"/>
          <p14:tracePt t="50305" x="3967163" y="1679575"/>
          <p14:tracePt t="50305" x="3963988" y="1671638"/>
          <p14:tracePt t="50305" x="3963988" y="1666875"/>
          <p14:tracePt t="50305" x="3959225" y="1663700"/>
          <p14:tracePt t="50305" x="3951288" y="1655763"/>
          <p14:tracePt t="50305" x="3951288" y="1651000"/>
          <p14:tracePt t="50305" x="3948113" y="1647825"/>
          <p14:tracePt t="50305" x="3944938" y="1636713"/>
          <p14:tracePt t="50305" x="3940175" y="1631950"/>
          <p14:tracePt t="50305" x="3932238" y="1620838"/>
          <p14:tracePt t="50305" x="3929063" y="1612900"/>
          <p14:tracePt t="50305" x="3921125" y="1604963"/>
          <p14:tracePt t="50305" x="3921125" y="1601788"/>
          <p14:tracePt t="50305" x="3921125" y="1590675"/>
          <p14:tracePt t="50305" x="3913188" y="1582738"/>
          <p14:tracePt t="50305" x="3910013" y="1574800"/>
          <p14:tracePt t="50305" x="3905250" y="1563688"/>
          <p14:tracePt t="50305" x="3894138" y="1555750"/>
          <p14:tracePt t="50305" x="3890963" y="1543050"/>
          <p14:tracePt t="50305" x="3886200" y="1536700"/>
          <p14:tracePt t="50305" x="3878263" y="1528763"/>
          <p14:tracePt t="50305" x="3870325" y="1516063"/>
          <p14:tracePt t="50305" x="3867150" y="1501775"/>
          <p14:tracePt t="50305" x="3859213" y="1493838"/>
          <p14:tracePt t="50305" x="3851275" y="1482725"/>
          <p14:tracePt t="50305" x="3843338" y="1458913"/>
          <p14:tracePt t="50305" x="3829050" y="1435100"/>
          <p14:tracePt t="50305" x="3816350" y="1420813"/>
          <p14:tracePt t="50305" x="3813175" y="1408113"/>
          <p14:tracePt t="50305" x="3802063" y="1397000"/>
          <p14:tracePt t="50305" x="3797300" y="1385888"/>
          <p14:tracePt t="50305" x="3794125" y="1370013"/>
          <p14:tracePt t="50305" x="3783013" y="1354138"/>
          <p14:tracePt t="50305" x="3775075" y="1346200"/>
          <p14:tracePt t="50305" x="3767138" y="1331913"/>
          <p14:tracePt t="50305" x="3751263" y="1316038"/>
          <p14:tracePt t="50305" x="3748088" y="1308100"/>
          <p14:tracePt t="50305" x="3727450" y="1277938"/>
          <p14:tracePt t="50305" x="3716338" y="1262063"/>
          <p14:tracePt t="50305" x="3678238" y="1211263"/>
          <p14:tracePt t="50305" x="3654425" y="1184275"/>
          <p14:tracePt t="50305" x="3643313" y="1176338"/>
          <p14:tracePt t="50305" x="3627438" y="1165225"/>
          <p14:tracePt t="50305" x="3613150" y="1149350"/>
          <p14:tracePt t="50305" x="3605213" y="1143000"/>
          <p14:tracePt t="50305" x="3581400" y="1127125"/>
          <p14:tracePt t="50305" x="3570288" y="1116013"/>
          <p14:tracePt t="50305" x="3551238" y="1100138"/>
          <p14:tracePt t="50305" x="3535363" y="1089025"/>
          <p14:tracePt t="50305" x="3519488" y="1076325"/>
          <p14:tracePt t="50305" x="3489325" y="1062038"/>
          <p14:tracePt t="50305" x="3473450" y="1049338"/>
          <p14:tracePt t="50305" x="3457575" y="1041400"/>
          <p14:tracePt t="50305" x="3416300" y="1011238"/>
          <p14:tracePt t="50305" x="3392488" y="1000125"/>
          <p14:tracePt t="50305" x="3368675" y="992188"/>
          <p14:tracePt t="50305" x="3346450" y="979488"/>
          <p14:tracePt t="50305" x="3314700" y="960438"/>
          <p14:tracePt t="50305" x="3292475" y="949325"/>
          <p14:tracePt t="50305" x="3265488" y="938213"/>
          <p14:tracePt t="50305" x="3241675" y="925513"/>
          <p14:tracePt t="50305" x="3211513" y="906463"/>
          <p14:tracePt t="50305" x="3187700" y="895350"/>
          <p14:tracePt t="50305" x="3149600" y="884238"/>
          <p14:tracePt t="50305" x="3125788" y="865188"/>
          <p14:tracePt t="50305" x="3087688" y="852488"/>
          <p14:tracePt t="50305" x="3055938" y="841375"/>
          <p14:tracePt t="50305" x="3033713" y="830263"/>
          <p14:tracePt t="50305" x="2971800" y="798513"/>
          <p14:tracePt t="50305" x="2933700" y="784225"/>
          <p14:tracePt t="50305" x="2894013" y="771525"/>
          <p14:tracePt t="50305" x="2863850" y="768350"/>
          <p14:tracePt t="50305" x="2832100" y="749300"/>
          <p14:tracePt t="50305" x="2794000" y="733425"/>
          <p14:tracePt t="50305" x="2763838" y="728663"/>
          <p14:tracePt t="50305" x="2732088" y="717550"/>
          <p14:tracePt t="50305" x="2701925" y="701675"/>
          <p14:tracePt t="50305" x="2662238" y="690563"/>
          <p14:tracePt t="50305" x="2624138" y="671513"/>
          <p14:tracePt t="50305" x="2593975" y="660400"/>
          <p14:tracePt t="50305" x="2574925" y="652463"/>
          <p14:tracePt t="50305" x="2532063" y="641350"/>
          <p14:tracePt t="50305" x="2500313" y="620713"/>
          <p14:tracePt t="50305" x="2470150" y="609600"/>
          <p14:tracePt t="50305" x="2424113" y="593725"/>
          <p14:tracePt t="50305" x="2370138" y="571500"/>
          <p14:tracePt t="50305" x="2300288" y="539750"/>
          <p14:tracePt t="50305" x="2262188" y="528638"/>
          <p14:tracePt t="50305" x="2238375" y="517525"/>
          <p14:tracePt t="50305" x="2208213" y="504825"/>
          <p14:tracePt t="50305" x="2168525" y="490538"/>
          <p14:tracePt t="50305" x="2138363" y="477838"/>
          <p14:tracePt t="50305" x="2100263" y="466725"/>
          <p14:tracePt t="50305" x="2079625" y="463550"/>
          <p14:tracePt t="50305" x="2041525" y="439738"/>
          <p14:tracePt t="50305" x="2017713" y="428625"/>
          <p14:tracePt t="50305" x="1987550" y="423863"/>
          <p14:tracePt t="50305" x="1963738" y="412750"/>
          <p14:tracePt t="50305" x="1925638" y="393700"/>
          <p14:tracePt t="50305" x="1868488" y="374650"/>
          <p14:tracePt t="50305" x="1814513" y="358775"/>
          <p14:tracePt t="50305" x="1782763" y="347663"/>
          <p14:tracePt t="50305" x="1763713" y="336550"/>
          <p14:tracePt t="50305" x="1733550" y="323850"/>
          <p14:tracePt t="50305" x="1709738" y="315913"/>
          <p14:tracePt t="50305" x="1690688" y="312738"/>
          <p14:tracePt t="50305" x="1652588" y="296863"/>
          <p14:tracePt t="50305" x="1628775" y="293688"/>
          <p14:tracePt t="50305" x="1609725" y="280988"/>
          <p14:tracePt t="50305" x="1585913" y="277813"/>
          <p14:tracePt t="50305" x="1566863" y="274638"/>
          <p14:tracePt t="50305" x="1536700" y="258763"/>
          <p14:tracePt t="50305" x="1493838" y="242888"/>
          <p14:tracePt t="50305" x="1455738" y="234950"/>
          <p14:tracePt t="50305" x="1435100" y="223838"/>
          <p14:tracePt t="50305" x="1401763" y="212725"/>
          <p14:tracePt t="50305" x="1377950" y="207963"/>
          <p14:tracePt t="50305" x="1358900" y="204788"/>
          <p14:tracePt t="50305" x="1343025" y="193675"/>
          <p14:tracePt t="50305" x="1327150" y="193675"/>
          <p14:tracePt t="50305" x="1308100" y="188913"/>
          <p14:tracePt t="50305" x="1292225" y="180975"/>
          <p14:tracePt t="50305" x="1277938" y="173038"/>
          <p14:tracePt t="50305" x="1270000" y="173038"/>
          <p14:tracePt t="50305" x="1246188" y="166688"/>
          <p14:tracePt t="50305" x="1238250" y="161925"/>
          <p14:tracePt t="50305" x="1216025" y="153988"/>
          <p14:tracePt t="50305" x="1192213" y="142875"/>
          <p14:tracePt t="50305" x="1177925" y="139700"/>
          <p14:tracePt t="50305" x="1165225" y="139700"/>
          <p14:tracePt t="50305" x="1157288" y="134938"/>
          <p14:tracePt t="50305" x="1149350" y="131763"/>
          <p14:tracePt t="50305" x="1138238" y="131763"/>
          <p14:tracePt t="50305" x="1130300" y="123825"/>
          <p14:tracePt t="50305" x="1116013" y="119063"/>
          <p14:tracePt t="50305" x="1108075" y="119063"/>
          <p14:tracePt t="50305" x="1100138" y="119063"/>
          <p14:tracePt t="50305" x="1089025" y="115888"/>
          <p14:tracePt t="50305" x="1081088" y="115888"/>
          <p14:tracePt t="50305" x="1076325" y="115888"/>
          <p14:tracePt t="50305" x="1068388" y="112713"/>
          <p14:tracePt t="50305" x="1057275" y="112713"/>
          <p14:tracePt t="50305" x="1049338" y="112713"/>
          <p14:tracePt t="50305" x="1046163" y="112713"/>
          <p14:tracePt t="50305" x="1041400" y="107950"/>
          <p14:tracePt t="50305" x="1030288" y="107950"/>
          <p14:tracePt t="50305" x="1027113" y="107950"/>
          <p14:tracePt t="50305" x="1019175" y="107950"/>
          <p14:tracePt t="50305" x="1014413" y="107950"/>
          <p14:tracePt t="50305" x="1011238" y="107950"/>
          <p14:tracePt t="50305" x="1008063" y="107950"/>
          <p14:tracePt t="50305" x="1003300" y="107950"/>
          <p14:tracePt t="50305" x="1000125" y="107950"/>
          <p14:tracePt t="50305" x="995363" y="107950"/>
          <p14:tracePt t="50305" x="987425" y="107950"/>
          <p14:tracePt t="50305" x="984250" y="112713"/>
          <p14:tracePt t="50305" x="981075" y="112713"/>
          <p14:tracePt t="50305" x="976313" y="115888"/>
          <p14:tracePt t="50305" x="973138" y="115888"/>
          <p14:tracePt t="50305" x="968375" y="115888"/>
          <p14:tracePt t="50305" x="965200" y="119063"/>
          <p14:tracePt t="50305" x="960438" y="119063"/>
          <p14:tracePt t="50305" x="960438" y="123825"/>
          <p14:tracePt t="50305" x="957263" y="123825"/>
          <p14:tracePt t="50305" x="957263" y="127000"/>
          <p14:tracePt t="50305" x="952500" y="127000"/>
          <p14:tracePt t="50305" x="952500" y="131763"/>
          <p14:tracePt t="50305" x="949325" y="131763"/>
          <p14:tracePt t="50305" x="949325" y="134938"/>
          <p14:tracePt t="50305" x="941388" y="142875"/>
          <p14:tracePt t="50305" x="941388" y="146050"/>
          <p14:tracePt t="50305" x="938213" y="146050"/>
          <p14:tracePt t="50305" x="938213" y="150813"/>
          <p14:tracePt t="50305" x="938213" y="153988"/>
          <p14:tracePt t="50305" x="938213" y="158750"/>
          <p14:tracePt t="50305" x="938213" y="161925"/>
          <p14:tracePt t="50305" x="933450" y="166688"/>
          <p14:tracePt t="50305" x="933450" y="169863"/>
          <p14:tracePt t="50305" x="933450" y="173038"/>
          <p14:tracePt t="50305" x="933450" y="177800"/>
          <p14:tracePt t="50305" x="933450" y="173038"/>
          <p14:tracePt t="50305" x="933450" y="169863"/>
          <p14:tracePt t="50305" x="933450" y="161925"/>
          <p14:tracePt t="50305" x="930275" y="161925"/>
          <p14:tracePt t="50305" x="930275" y="158750"/>
          <p14:tracePt t="50305" x="930275" y="153988"/>
          <p14:tracePt t="50305" x="930275" y="146050"/>
          <p14:tracePt t="50305" x="930275" y="142875"/>
          <p14:tracePt t="50305" x="930275" y="139700"/>
          <p14:tracePt t="50305" x="930275" y="134938"/>
          <p14:tracePt t="50305" x="930275" y="131763"/>
          <p14:tracePt t="50305" x="930275" y="127000"/>
          <p14:tracePt t="50305" x="925513" y="115888"/>
          <p14:tracePt t="50305" x="925513" y="112713"/>
          <p14:tracePt t="50305" x="922338" y="112713"/>
          <p14:tracePt t="50305" x="919163" y="112713"/>
          <p14:tracePt t="50305" x="914400" y="112713"/>
          <p14:tracePt t="50305" x="911225" y="112713"/>
          <p14:tracePt t="50305" x="906463" y="112713"/>
          <p14:tracePt t="50305" x="898525" y="112713"/>
          <p14:tracePt t="50305" x="895350" y="112713"/>
          <p14:tracePt t="50305" x="887413" y="112713"/>
          <p14:tracePt t="50305" x="884238" y="107950"/>
          <p14:tracePt t="50305" x="876300" y="107950"/>
          <p14:tracePt t="50305" x="871538" y="107950"/>
          <p14:tracePt t="50305" x="865188" y="104775"/>
          <p14:tracePt t="50305" x="852488" y="104775"/>
          <p14:tracePt t="50305" x="849313" y="100013"/>
          <p14:tracePt t="50305" x="841375" y="100013"/>
          <p14:tracePt t="50305" x="833438" y="100013"/>
          <p14:tracePt t="50305" x="830263" y="96838"/>
          <p14:tracePt t="50305" x="822325" y="96838"/>
          <p14:tracePt t="50305" x="811213" y="92075"/>
          <p14:tracePt t="50305" x="806450" y="92075"/>
          <p14:tracePt t="50305" x="795338" y="88900"/>
          <p14:tracePt t="50305" x="790575" y="88900"/>
          <p14:tracePt t="50305" x="787400" y="84138"/>
          <p14:tracePt t="50305" x="779463" y="84138"/>
          <p14:tracePt t="50305" x="771525" y="80963"/>
          <p14:tracePt t="50305" x="752475" y="77788"/>
          <p14:tracePt t="50305" x="749300" y="73025"/>
          <p14:tracePt t="50305" x="741363" y="73025"/>
          <p14:tracePt t="50305" x="728663" y="65088"/>
          <p14:tracePt t="50305" x="722313" y="61913"/>
          <p14:tracePt t="50305" x="714375" y="61913"/>
          <p14:tracePt t="50305" x="709613" y="61913"/>
          <p14:tracePt t="50305" x="701675" y="57150"/>
          <p14:tracePt t="50305" x="698500" y="53975"/>
          <p14:tracePt t="50305" x="687388" y="50800"/>
          <p14:tracePt t="50305" x="679450" y="50800"/>
          <p14:tracePt t="50305" x="674688" y="46038"/>
          <p14:tracePt t="50305" x="668338" y="42863"/>
          <p14:tracePt t="50305" x="663575" y="42863"/>
          <p14:tracePt t="50305" x="652463" y="34925"/>
          <p14:tracePt t="50305" x="647700" y="34925"/>
          <p14:tracePt t="50305" x="636588" y="26988"/>
          <p14:tracePt t="50305" x="633413" y="23813"/>
          <p14:tracePt t="50305" x="628650" y="23813"/>
          <p14:tracePt t="50305" x="625475" y="19050"/>
          <p14:tracePt t="50305" x="620713" y="15875"/>
          <p14:tracePt t="50305" x="617538" y="11113"/>
          <p14:tracePt t="50305" x="609600" y="11113"/>
          <p14:tracePt t="50305" x="606425" y="7938"/>
          <p14:tracePt t="50305" x="601663" y="3175"/>
          <p14:tracePt t="50305" x="598488" y="0"/>
        </p14:tracePtLst>
      </p14:laserTrace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70FFF-A3CA-463C-A2E6-C1A8E1808749}"/>
              </a:ext>
            </a:extLst>
          </p:cNvPr>
          <p:cNvSpPr>
            <a:spLocks noGrp="1"/>
          </p:cNvSpPr>
          <p:nvPr>
            <p:ph type="title"/>
          </p:nvPr>
        </p:nvSpPr>
        <p:spPr/>
        <p:txBody>
          <a:bodyPr/>
          <a:lstStyle/>
          <a:p>
            <a:r>
              <a:rPr lang="en-US" dirty="0"/>
              <a:t>Thank you</a:t>
            </a:r>
          </a:p>
        </p:txBody>
      </p:sp>
      <p:grpSp>
        <p:nvGrpSpPr>
          <p:cNvPr id="4" name="Group 3">
            <a:extLst>
              <a:ext uri="{FF2B5EF4-FFF2-40B4-BE49-F238E27FC236}">
                <a16:creationId xmlns:a16="http://schemas.microsoft.com/office/drawing/2014/main" id="{C1269BCA-3E79-4A36-8F7F-57407A1A9946}"/>
              </a:ext>
            </a:extLst>
          </p:cNvPr>
          <p:cNvGrpSpPr/>
          <p:nvPr/>
        </p:nvGrpSpPr>
        <p:grpSpPr>
          <a:xfrm>
            <a:off x="5937771" y="2603635"/>
            <a:ext cx="5802588" cy="3114486"/>
            <a:chOff x="-1762201" y="-1765306"/>
            <a:chExt cx="6870480" cy="7038012"/>
          </a:xfrm>
        </p:grpSpPr>
        <p:grpSp>
          <p:nvGrpSpPr>
            <p:cNvPr id="5" name="Google Shape;57;p15">
              <a:extLst>
                <a:ext uri="{FF2B5EF4-FFF2-40B4-BE49-F238E27FC236}">
                  <a16:creationId xmlns:a16="http://schemas.microsoft.com/office/drawing/2014/main" id="{7A25C7D7-D11E-4820-9D4B-3722F01A3810}"/>
                </a:ext>
              </a:extLst>
            </p:cNvPr>
            <p:cNvGrpSpPr/>
            <p:nvPr/>
          </p:nvGrpSpPr>
          <p:grpSpPr>
            <a:xfrm rot="1578595" flipH="1">
              <a:off x="2085102" y="-940526"/>
              <a:ext cx="3023177" cy="3416832"/>
              <a:chOff x="4718425" y="934625"/>
              <a:chExt cx="1467100" cy="1605800"/>
            </a:xfrm>
          </p:grpSpPr>
          <p:cxnSp>
            <p:nvCxnSpPr>
              <p:cNvPr id="33" name="Google Shape;58;p15">
                <a:extLst>
                  <a:ext uri="{FF2B5EF4-FFF2-40B4-BE49-F238E27FC236}">
                    <a16:creationId xmlns:a16="http://schemas.microsoft.com/office/drawing/2014/main" id="{B1A542BF-8491-4A8F-A0BB-D1E998FE29D9}"/>
                  </a:ext>
                </a:extLst>
              </p:cNvPr>
              <p:cNvCxnSpPr/>
              <p:nvPr/>
            </p:nvCxnSpPr>
            <p:spPr>
              <a:xfrm>
                <a:off x="5119625" y="1316725"/>
                <a:ext cx="1065900" cy="1223700"/>
              </a:xfrm>
              <a:prstGeom prst="straightConnector1">
                <a:avLst/>
              </a:prstGeom>
              <a:noFill/>
              <a:ln w="9525" cap="flat" cmpd="sng">
                <a:solidFill>
                  <a:srgbClr val="000000"/>
                </a:solidFill>
                <a:prstDash val="solid"/>
                <a:round/>
                <a:headEnd type="none" w="med" len="med"/>
                <a:tailEnd type="none" w="med" len="med"/>
              </a:ln>
            </p:spPr>
          </p:cxnSp>
          <p:sp>
            <p:nvSpPr>
              <p:cNvPr id="34" name="Google Shape;59;p15">
                <a:extLst>
                  <a:ext uri="{FF2B5EF4-FFF2-40B4-BE49-F238E27FC236}">
                    <a16:creationId xmlns:a16="http://schemas.microsoft.com/office/drawing/2014/main" id="{3410FAC5-2949-4A49-AA8C-420FF163BA13}"/>
                  </a:ext>
                </a:extLst>
              </p:cNvPr>
              <p:cNvSpPr/>
              <p:nvPr/>
            </p:nvSpPr>
            <p:spPr>
              <a:xfrm>
                <a:off x="4718425" y="934625"/>
                <a:ext cx="826800" cy="8268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6" name="Google Shape;60;p15">
              <a:extLst>
                <a:ext uri="{FF2B5EF4-FFF2-40B4-BE49-F238E27FC236}">
                  <a16:creationId xmlns:a16="http://schemas.microsoft.com/office/drawing/2014/main" id="{210B410F-CE34-4F1A-A441-DB55F71F5B51}"/>
                </a:ext>
              </a:extLst>
            </p:cNvPr>
            <p:cNvGrpSpPr/>
            <p:nvPr/>
          </p:nvGrpSpPr>
          <p:grpSpPr>
            <a:xfrm rot="1578595" flipH="1">
              <a:off x="-786019" y="948982"/>
              <a:ext cx="1703744" cy="3549873"/>
              <a:chOff x="6176375" y="2540550"/>
              <a:chExt cx="826800" cy="1668325"/>
            </a:xfrm>
          </p:grpSpPr>
          <p:cxnSp>
            <p:nvCxnSpPr>
              <p:cNvPr id="31" name="Google Shape;61;p15">
                <a:extLst>
                  <a:ext uri="{FF2B5EF4-FFF2-40B4-BE49-F238E27FC236}">
                    <a16:creationId xmlns:a16="http://schemas.microsoft.com/office/drawing/2014/main" id="{88E5C1A2-4B9F-42B4-B454-D6BD9CAE9629}"/>
                  </a:ext>
                </a:extLst>
              </p:cNvPr>
              <p:cNvCxnSpPr/>
              <p:nvPr/>
            </p:nvCxnSpPr>
            <p:spPr>
              <a:xfrm rot="10800000">
                <a:off x="6190500" y="2540550"/>
                <a:ext cx="406200" cy="1281000"/>
              </a:xfrm>
              <a:prstGeom prst="straightConnector1">
                <a:avLst/>
              </a:prstGeom>
              <a:noFill/>
              <a:ln w="9525" cap="flat" cmpd="sng">
                <a:solidFill>
                  <a:srgbClr val="000000"/>
                </a:solidFill>
                <a:prstDash val="solid"/>
                <a:round/>
                <a:headEnd type="none" w="med" len="med"/>
                <a:tailEnd type="none" w="med" len="med"/>
              </a:ln>
            </p:spPr>
          </p:cxnSp>
          <p:sp>
            <p:nvSpPr>
              <p:cNvPr id="32" name="Google Shape;62;p15">
                <a:extLst>
                  <a:ext uri="{FF2B5EF4-FFF2-40B4-BE49-F238E27FC236}">
                    <a16:creationId xmlns:a16="http://schemas.microsoft.com/office/drawing/2014/main" id="{465A1272-4378-4E19-AD52-3B481D0924E0}"/>
                  </a:ext>
                </a:extLst>
              </p:cNvPr>
              <p:cNvSpPr/>
              <p:nvPr/>
            </p:nvSpPr>
            <p:spPr>
              <a:xfrm>
                <a:off x="6176375" y="3382075"/>
                <a:ext cx="826800" cy="8268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7" name="Google Shape;63;p15">
              <a:extLst>
                <a:ext uri="{FF2B5EF4-FFF2-40B4-BE49-F238E27FC236}">
                  <a16:creationId xmlns:a16="http://schemas.microsoft.com/office/drawing/2014/main" id="{9906FF10-5563-4261-9359-0EE5B90588C2}"/>
                </a:ext>
              </a:extLst>
            </p:cNvPr>
            <p:cNvGrpSpPr/>
            <p:nvPr/>
          </p:nvGrpSpPr>
          <p:grpSpPr>
            <a:xfrm rot="1578595" flipH="1">
              <a:off x="1243825" y="-1765306"/>
              <a:ext cx="1369301" cy="3427364"/>
              <a:chOff x="6042175" y="934625"/>
              <a:chExt cx="664500" cy="1610750"/>
            </a:xfrm>
          </p:grpSpPr>
          <p:cxnSp>
            <p:nvCxnSpPr>
              <p:cNvPr id="29" name="Google Shape;64;p15">
                <a:extLst>
                  <a:ext uri="{FF2B5EF4-FFF2-40B4-BE49-F238E27FC236}">
                    <a16:creationId xmlns:a16="http://schemas.microsoft.com/office/drawing/2014/main" id="{0A7C4980-DD54-4712-9553-9C9CD6BC9544}"/>
                  </a:ext>
                </a:extLst>
              </p:cNvPr>
              <p:cNvCxnSpPr/>
              <p:nvPr/>
            </p:nvCxnSpPr>
            <p:spPr>
              <a:xfrm flipH="1">
                <a:off x="6190500" y="1278475"/>
                <a:ext cx="191100" cy="1266900"/>
              </a:xfrm>
              <a:prstGeom prst="straightConnector1">
                <a:avLst/>
              </a:prstGeom>
              <a:noFill/>
              <a:ln w="9525" cap="flat" cmpd="sng">
                <a:solidFill>
                  <a:srgbClr val="000000"/>
                </a:solidFill>
                <a:prstDash val="solid"/>
                <a:round/>
                <a:headEnd type="none" w="med" len="med"/>
                <a:tailEnd type="none" w="med" len="med"/>
              </a:ln>
            </p:spPr>
          </p:cxnSp>
          <p:sp>
            <p:nvSpPr>
              <p:cNvPr id="30" name="Google Shape;65;p15">
                <a:extLst>
                  <a:ext uri="{FF2B5EF4-FFF2-40B4-BE49-F238E27FC236}">
                    <a16:creationId xmlns:a16="http://schemas.microsoft.com/office/drawing/2014/main" id="{C49CB810-4803-4CD2-B304-96F9ABE371CA}"/>
                  </a:ext>
                </a:extLst>
              </p:cNvPr>
              <p:cNvSpPr/>
              <p:nvPr/>
            </p:nvSpPr>
            <p:spPr>
              <a:xfrm>
                <a:off x="6042175" y="934625"/>
                <a:ext cx="664500" cy="6645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8" name="Google Shape;66;p15">
              <a:extLst>
                <a:ext uri="{FF2B5EF4-FFF2-40B4-BE49-F238E27FC236}">
                  <a16:creationId xmlns:a16="http://schemas.microsoft.com/office/drawing/2014/main" id="{B37F4FF4-1603-4B93-A2F7-16EA7C617B06}"/>
                </a:ext>
              </a:extLst>
            </p:cNvPr>
            <p:cNvGrpSpPr/>
            <p:nvPr/>
          </p:nvGrpSpPr>
          <p:grpSpPr>
            <a:xfrm rot="1578595" flipH="1">
              <a:off x="-1762201" y="-664287"/>
              <a:ext cx="3827138" cy="1555746"/>
              <a:chOff x="6185550" y="1814200"/>
              <a:chExt cx="1857250" cy="731150"/>
            </a:xfrm>
          </p:grpSpPr>
          <p:cxnSp>
            <p:nvCxnSpPr>
              <p:cNvPr id="27" name="Google Shape;67;p15">
                <a:extLst>
                  <a:ext uri="{FF2B5EF4-FFF2-40B4-BE49-F238E27FC236}">
                    <a16:creationId xmlns:a16="http://schemas.microsoft.com/office/drawing/2014/main" id="{7F8637D4-CADB-4A12-994D-9F405EDF375E}"/>
                  </a:ext>
                </a:extLst>
              </p:cNvPr>
              <p:cNvCxnSpPr/>
              <p:nvPr/>
            </p:nvCxnSpPr>
            <p:spPr>
              <a:xfrm flipH="1">
                <a:off x="6185550" y="2158050"/>
                <a:ext cx="1534500" cy="387300"/>
              </a:xfrm>
              <a:prstGeom prst="straightConnector1">
                <a:avLst/>
              </a:prstGeom>
              <a:noFill/>
              <a:ln w="9525" cap="flat" cmpd="sng">
                <a:solidFill>
                  <a:srgbClr val="000000"/>
                </a:solidFill>
                <a:prstDash val="solid"/>
                <a:round/>
                <a:headEnd type="none" w="med" len="med"/>
                <a:tailEnd type="none" w="med" len="med"/>
              </a:ln>
            </p:spPr>
          </p:cxnSp>
          <p:sp>
            <p:nvSpPr>
              <p:cNvPr id="28" name="Google Shape;68;p15">
                <a:extLst>
                  <a:ext uri="{FF2B5EF4-FFF2-40B4-BE49-F238E27FC236}">
                    <a16:creationId xmlns:a16="http://schemas.microsoft.com/office/drawing/2014/main" id="{6AAEF434-EE9E-41CA-9FF2-BB08AD000F89}"/>
                  </a:ext>
                </a:extLst>
              </p:cNvPr>
              <p:cNvSpPr/>
              <p:nvPr/>
            </p:nvSpPr>
            <p:spPr>
              <a:xfrm>
                <a:off x="7378300" y="1814200"/>
                <a:ext cx="664500" cy="6645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9" name="Google Shape;69;p15">
              <a:extLst>
                <a:ext uri="{FF2B5EF4-FFF2-40B4-BE49-F238E27FC236}">
                  <a16:creationId xmlns:a16="http://schemas.microsoft.com/office/drawing/2014/main" id="{A9667A70-50A9-4F85-8C66-B30C558C9ADE}"/>
                </a:ext>
              </a:extLst>
            </p:cNvPr>
            <p:cNvGrpSpPr/>
            <p:nvPr/>
          </p:nvGrpSpPr>
          <p:grpSpPr>
            <a:xfrm rot="1578595" flipH="1">
              <a:off x="876410" y="2278465"/>
              <a:ext cx="3752234" cy="1943698"/>
              <a:chOff x="4369400" y="2545175"/>
              <a:chExt cx="1820900" cy="913475"/>
            </a:xfrm>
          </p:grpSpPr>
          <p:cxnSp>
            <p:nvCxnSpPr>
              <p:cNvPr id="25" name="Google Shape;70;p15">
                <a:extLst>
                  <a:ext uri="{FF2B5EF4-FFF2-40B4-BE49-F238E27FC236}">
                    <a16:creationId xmlns:a16="http://schemas.microsoft.com/office/drawing/2014/main" id="{E0313837-EE19-450E-A3D0-63A2CBCB0CB2}"/>
                  </a:ext>
                </a:extLst>
              </p:cNvPr>
              <p:cNvCxnSpPr/>
              <p:nvPr/>
            </p:nvCxnSpPr>
            <p:spPr>
              <a:xfrm rot="10800000" flipH="1">
                <a:off x="4689400" y="2545175"/>
                <a:ext cx="1500900" cy="592800"/>
              </a:xfrm>
              <a:prstGeom prst="straightConnector1">
                <a:avLst/>
              </a:prstGeom>
              <a:noFill/>
              <a:ln w="9525" cap="flat" cmpd="sng">
                <a:solidFill>
                  <a:srgbClr val="000000"/>
                </a:solidFill>
                <a:prstDash val="solid"/>
                <a:round/>
                <a:headEnd type="none" w="med" len="med"/>
                <a:tailEnd type="none" w="med" len="med"/>
              </a:ln>
            </p:spPr>
          </p:cxnSp>
          <p:sp>
            <p:nvSpPr>
              <p:cNvPr id="26" name="Google Shape;71;p15">
                <a:extLst>
                  <a:ext uri="{FF2B5EF4-FFF2-40B4-BE49-F238E27FC236}">
                    <a16:creationId xmlns:a16="http://schemas.microsoft.com/office/drawing/2014/main" id="{D5B037B6-DDD2-45E1-8A58-685CCB73EEE0}"/>
                  </a:ext>
                </a:extLst>
              </p:cNvPr>
              <p:cNvSpPr/>
              <p:nvPr/>
            </p:nvSpPr>
            <p:spPr>
              <a:xfrm>
                <a:off x="4369400" y="2794150"/>
                <a:ext cx="664500" cy="664500"/>
              </a:xfrm>
              <a:prstGeom prst="ellipse">
                <a:avLst/>
              </a:prstGeom>
              <a:solidFill>
                <a:schemeClr val="accent6"/>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10" name="Google Shape;72;p15">
              <a:extLst>
                <a:ext uri="{FF2B5EF4-FFF2-40B4-BE49-F238E27FC236}">
                  <a16:creationId xmlns:a16="http://schemas.microsoft.com/office/drawing/2014/main" id="{CCF8A00C-2EF2-40F1-A005-F8792F3A0E47}"/>
                </a:ext>
              </a:extLst>
            </p:cNvPr>
            <p:cNvGrpSpPr/>
            <p:nvPr/>
          </p:nvGrpSpPr>
          <p:grpSpPr>
            <a:xfrm rot="1578595" flipH="1">
              <a:off x="666602" y="1864438"/>
              <a:ext cx="2462011" cy="3408268"/>
              <a:chOff x="4995600" y="2545225"/>
              <a:chExt cx="1194775" cy="1601775"/>
            </a:xfrm>
          </p:grpSpPr>
          <p:cxnSp>
            <p:nvCxnSpPr>
              <p:cNvPr id="23" name="Google Shape;73;p15">
                <a:extLst>
                  <a:ext uri="{FF2B5EF4-FFF2-40B4-BE49-F238E27FC236}">
                    <a16:creationId xmlns:a16="http://schemas.microsoft.com/office/drawing/2014/main" id="{FC4AC84D-6F6A-4694-92AC-6FDEB3E23EF9}"/>
                  </a:ext>
                </a:extLst>
              </p:cNvPr>
              <p:cNvCxnSpPr/>
              <p:nvPr/>
            </p:nvCxnSpPr>
            <p:spPr>
              <a:xfrm rot="10800000" flipH="1">
                <a:off x="5325175" y="2545225"/>
                <a:ext cx="865200" cy="1305000"/>
              </a:xfrm>
              <a:prstGeom prst="straightConnector1">
                <a:avLst/>
              </a:prstGeom>
              <a:noFill/>
              <a:ln w="9525" cap="flat" cmpd="sng">
                <a:solidFill>
                  <a:srgbClr val="000000"/>
                </a:solidFill>
                <a:prstDash val="solid"/>
                <a:round/>
                <a:headEnd type="none" w="med" len="med"/>
                <a:tailEnd type="none" w="med" len="med"/>
              </a:ln>
            </p:spPr>
          </p:cxnSp>
          <p:sp>
            <p:nvSpPr>
              <p:cNvPr id="24" name="Google Shape;74;p15">
                <a:extLst>
                  <a:ext uri="{FF2B5EF4-FFF2-40B4-BE49-F238E27FC236}">
                    <a16:creationId xmlns:a16="http://schemas.microsoft.com/office/drawing/2014/main" id="{A21569C6-F614-48C9-A9E0-E6A81715DE38}"/>
                  </a:ext>
                </a:extLst>
              </p:cNvPr>
              <p:cNvSpPr/>
              <p:nvPr/>
            </p:nvSpPr>
            <p:spPr>
              <a:xfrm>
                <a:off x="4995600" y="3482500"/>
                <a:ext cx="664500" cy="664500"/>
              </a:xfrm>
              <a:prstGeom prst="ellipse">
                <a:avLst/>
              </a:prstGeom>
              <a:solidFill>
                <a:schemeClr val="accent5"/>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11" name="Google Shape;75;p15">
              <a:extLst>
                <a:ext uri="{FF2B5EF4-FFF2-40B4-BE49-F238E27FC236}">
                  <a16:creationId xmlns:a16="http://schemas.microsoft.com/office/drawing/2014/main" id="{364A1810-7233-4CA1-9C06-5F397BB5099E}"/>
                </a:ext>
              </a:extLst>
            </p:cNvPr>
            <p:cNvGrpSpPr/>
            <p:nvPr/>
          </p:nvGrpSpPr>
          <p:grpSpPr>
            <a:xfrm rot="1578595" flipH="1">
              <a:off x="-1283782" y="939448"/>
              <a:ext cx="2669260" cy="1322857"/>
              <a:chOff x="6190400" y="2545375"/>
              <a:chExt cx="1295350" cy="621700"/>
            </a:xfrm>
          </p:grpSpPr>
          <p:cxnSp>
            <p:nvCxnSpPr>
              <p:cNvPr id="21" name="Google Shape;76;p15">
                <a:extLst>
                  <a:ext uri="{FF2B5EF4-FFF2-40B4-BE49-F238E27FC236}">
                    <a16:creationId xmlns:a16="http://schemas.microsoft.com/office/drawing/2014/main" id="{F5373397-3C26-4025-8840-89A00A45F44F}"/>
                  </a:ext>
                </a:extLst>
              </p:cNvPr>
              <p:cNvCxnSpPr/>
              <p:nvPr/>
            </p:nvCxnSpPr>
            <p:spPr>
              <a:xfrm rot="10800000">
                <a:off x="6190400" y="2545375"/>
                <a:ext cx="1085100" cy="401400"/>
              </a:xfrm>
              <a:prstGeom prst="straightConnector1">
                <a:avLst/>
              </a:prstGeom>
              <a:noFill/>
              <a:ln w="9525" cap="flat" cmpd="sng">
                <a:solidFill>
                  <a:srgbClr val="000000"/>
                </a:solidFill>
                <a:prstDash val="solid"/>
                <a:round/>
                <a:headEnd type="none" w="med" len="med"/>
                <a:tailEnd type="none" w="med" len="med"/>
              </a:ln>
            </p:spPr>
          </p:cxnSp>
          <p:sp>
            <p:nvSpPr>
              <p:cNvPr id="22" name="Google Shape;77;p15">
                <a:extLst>
                  <a:ext uri="{FF2B5EF4-FFF2-40B4-BE49-F238E27FC236}">
                    <a16:creationId xmlns:a16="http://schemas.microsoft.com/office/drawing/2014/main" id="{DFA07B90-3B93-46BF-A35B-EEA21770210A}"/>
                  </a:ext>
                </a:extLst>
              </p:cNvPr>
              <p:cNvSpPr/>
              <p:nvPr/>
            </p:nvSpPr>
            <p:spPr>
              <a:xfrm>
                <a:off x="7031550" y="2712875"/>
                <a:ext cx="454200" cy="454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78;p15">
              <a:extLst>
                <a:ext uri="{FF2B5EF4-FFF2-40B4-BE49-F238E27FC236}">
                  <a16:creationId xmlns:a16="http://schemas.microsoft.com/office/drawing/2014/main" id="{ED0A53FD-60A8-47A9-9607-A37727B732F8}"/>
                </a:ext>
              </a:extLst>
            </p:cNvPr>
            <p:cNvGrpSpPr/>
            <p:nvPr/>
          </p:nvGrpSpPr>
          <p:grpSpPr>
            <a:xfrm rot="1578595" flipH="1">
              <a:off x="1542235" y="1403317"/>
              <a:ext cx="3013491" cy="966450"/>
              <a:chOff x="4718425" y="2096250"/>
              <a:chExt cx="1462400" cy="454200"/>
            </a:xfrm>
          </p:grpSpPr>
          <p:cxnSp>
            <p:nvCxnSpPr>
              <p:cNvPr id="19" name="Google Shape;79;p15">
                <a:extLst>
                  <a:ext uri="{FF2B5EF4-FFF2-40B4-BE49-F238E27FC236}">
                    <a16:creationId xmlns:a16="http://schemas.microsoft.com/office/drawing/2014/main" id="{FA304EDB-452E-41A2-A51D-DF7300FBEAC0}"/>
                  </a:ext>
                </a:extLst>
              </p:cNvPr>
              <p:cNvCxnSpPr/>
              <p:nvPr/>
            </p:nvCxnSpPr>
            <p:spPr>
              <a:xfrm>
                <a:off x="4947525" y="2334900"/>
                <a:ext cx="1233300" cy="205500"/>
              </a:xfrm>
              <a:prstGeom prst="straightConnector1">
                <a:avLst/>
              </a:prstGeom>
              <a:noFill/>
              <a:ln w="9525" cap="flat" cmpd="sng">
                <a:solidFill>
                  <a:srgbClr val="000000"/>
                </a:solidFill>
                <a:prstDash val="solid"/>
                <a:round/>
                <a:headEnd type="none" w="med" len="med"/>
                <a:tailEnd type="none" w="med" len="med"/>
              </a:ln>
            </p:spPr>
          </p:cxnSp>
          <p:sp>
            <p:nvSpPr>
              <p:cNvPr id="20" name="Google Shape;80;p15">
                <a:extLst>
                  <a:ext uri="{FF2B5EF4-FFF2-40B4-BE49-F238E27FC236}">
                    <a16:creationId xmlns:a16="http://schemas.microsoft.com/office/drawing/2014/main" id="{D0782201-DF4B-460C-AA0D-B8C6809EF86D}"/>
                  </a:ext>
                </a:extLst>
              </p:cNvPr>
              <p:cNvSpPr/>
              <p:nvPr/>
            </p:nvSpPr>
            <p:spPr>
              <a:xfrm>
                <a:off x="4718425" y="2096250"/>
                <a:ext cx="454200" cy="454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81;p15">
              <a:extLst>
                <a:ext uri="{FF2B5EF4-FFF2-40B4-BE49-F238E27FC236}">
                  <a16:creationId xmlns:a16="http://schemas.microsoft.com/office/drawing/2014/main" id="{E213BD2C-4A61-4D33-9603-86DD9C22A8E8}"/>
                </a:ext>
              </a:extLst>
            </p:cNvPr>
            <p:cNvGrpSpPr/>
            <p:nvPr/>
          </p:nvGrpSpPr>
          <p:grpSpPr>
            <a:xfrm rot="1578595" flipH="1">
              <a:off x="-18752" y="-927730"/>
              <a:ext cx="2147685" cy="2216749"/>
              <a:chOff x="6185500" y="1498650"/>
              <a:chExt cx="1042238" cy="1041800"/>
            </a:xfrm>
          </p:grpSpPr>
          <p:cxnSp>
            <p:nvCxnSpPr>
              <p:cNvPr id="17" name="Google Shape;82;p15">
                <a:extLst>
                  <a:ext uri="{FF2B5EF4-FFF2-40B4-BE49-F238E27FC236}">
                    <a16:creationId xmlns:a16="http://schemas.microsoft.com/office/drawing/2014/main" id="{40A2C875-369D-4255-898B-9DA6597F60EE}"/>
                  </a:ext>
                </a:extLst>
              </p:cNvPr>
              <p:cNvCxnSpPr/>
              <p:nvPr/>
            </p:nvCxnSpPr>
            <p:spPr>
              <a:xfrm flipH="1">
                <a:off x="6185500" y="1746950"/>
                <a:ext cx="822300" cy="793500"/>
              </a:xfrm>
              <a:prstGeom prst="straightConnector1">
                <a:avLst/>
              </a:prstGeom>
              <a:noFill/>
              <a:ln w="9525" cap="flat" cmpd="sng">
                <a:solidFill>
                  <a:srgbClr val="000000"/>
                </a:solidFill>
                <a:prstDash val="solid"/>
                <a:round/>
                <a:headEnd type="none" w="med" len="med"/>
                <a:tailEnd type="none" w="med" len="med"/>
              </a:ln>
            </p:spPr>
          </p:cxnSp>
          <p:sp>
            <p:nvSpPr>
              <p:cNvPr id="18" name="Google Shape;83;p15">
                <a:extLst>
                  <a:ext uri="{FF2B5EF4-FFF2-40B4-BE49-F238E27FC236}">
                    <a16:creationId xmlns:a16="http://schemas.microsoft.com/office/drawing/2014/main" id="{9DD5B941-08AF-4088-90BA-6670455627A6}"/>
                  </a:ext>
                </a:extLst>
              </p:cNvPr>
              <p:cNvSpPr/>
              <p:nvPr/>
            </p:nvSpPr>
            <p:spPr>
              <a:xfrm>
                <a:off x="6773538" y="1498650"/>
                <a:ext cx="454200" cy="454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84;p15">
              <a:extLst>
                <a:ext uri="{FF2B5EF4-FFF2-40B4-BE49-F238E27FC236}">
                  <a16:creationId xmlns:a16="http://schemas.microsoft.com/office/drawing/2014/main" id="{3F866570-94B1-4771-9AE1-1F7CDB3CDD2B}"/>
                </a:ext>
              </a:extLst>
            </p:cNvPr>
            <p:cNvGrpSpPr/>
            <p:nvPr/>
          </p:nvGrpSpPr>
          <p:grpSpPr>
            <a:xfrm rot="1578595" flipH="1">
              <a:off x="352172" y="350929"/>
              <a:ext cx="2413431" cy="2492088"/>
              <a:chOff x="5587975" y="1952850"/>
              <a:chExt cx="1171200" cy="1171200"/>
            </a:xfrm>
          </p:grpSpPr>
          <p:sp>
            <p:nvSpPr>
              <p:cNvPr id="15" name="Google Shape;85;p15">
                <a:extLst>
                  <a:ext uri="{FF2B5EF4-FFF2-40B4-BE49-F238E27FC236}">
                    <a16:creationId xmlns:a16="http://schemas.microsoft.com/office/drawing/2014/main" id="{BAC7B62D-E720-427E-9524-CFDF11E18F6B}"/>
                  </a:ext>
                </a:extLst>
              </p:cNvPr>
              <p:cNvSpPr/>
              <p:nvPr/>
            </p:nvSpPr>
            <p:spPr>
              <a:xfrm>
                <a:off x="5587975" y="1952850"/>
                <a:ext cx="1171200" cy="1171200"/>
              </a:xfrm>
              <a:prstGeom prst="ellipse">
                <a:avLst/>
              </a:prstGeom>
              <a:solidFill>
                <a:srgbClr val="FFFFFF"/>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6;p15">
                <a:extLst>
                  <a:ext uri="{FF2B5EF4-FFF2-40B4-BE49-F238E27FC236}">
                    <a16:creationId xmlns:a16="http://schemas.microsoft.com/office/drawing/2014/main" id="{B2DC9123-7C0A-4242-9A4D-B068701324B3}"/>
                  </a:ext>
                </a:extLst>
              </p:cNvPr>
              <p:cNvSpPr/>
              <p:nvPr/>
            </p:nvSpPr>
            <p:spPr>
              <a:xfrm>
                <a:off x="5673875" y="2038750"/>
                <a:ext cx="999300" cy="9993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a:p>
            </p:txBody>
          </p:sp>
        </p:grpSp>
      </p:grpSp>
      <p:sp>
        <p:nvSpPr>
          <p:cNvPr id="35" name="Google Shape;249;p1">
            <a:extLst>
              <a:ext uri="{FF2B5EF4-FFF2-40B4-BE49-F238E27FC236}">
                <a16:creationId xmlns:a16="http://schemas.microsoft.com/office/drawing/2014/main" id="{7E7BA7BB-21B3-45E6-9AA0-C34B9FFC65D1}"/>
              </a:ext>
            </a:extLst>
          </p:cNvPr>
          <p:cNvSpPr txBox="1">
            <a:spLocks/>
          </p:cNvSpPr>
          <p:nvPr/>
        </p:nvSpPr>
        <p:spPr>
          <a:xfrm>
            <a:off x="-1198095" y="2603635"/>
            <a:ext cx="8825658" cy="989852"/>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1800"/>
              <a:buFont typeface="Century Gothic"/>
              <a:buNone/>
              <a:defRPr sz="3600" b="0" i="0" u="none" strike="noStrike" cap="none">
                <a:solidFill>
                  <a:schemeClr val="lt2"/>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9pPr>
          </a:lstStyle>
          <a:p>
            <a:pPr algn="ctr">
              <a:buSzPts val="3600"/>
            </a:pPr>
            <a:r>
              <a:rPr lang="en-US" sz="1600" u="sng" dirty="0">
                <a:solidFill>
                  <a:srgbClr val="002060"/>
                </a:solidFill>
                <a:latin typeface="Arial Rounded MT Bold" panose="020F0704030504030204" pitchFamily="34" charset="0"/>
              </a:rPr>
              <a:t>SEPM Project</a:t>
            </a:r>
            <a:br>
              <a:rPr lang="en-US" sz="1600" u="sng" dirty="0">
                <a:solidFill>
                  <a:srgbClr val="002060"/>
                </a:solidFill>
                <a:latin typeface="Arial Rounded MT Bold" panose="020F0704030504030204" pitchFamily="34" charset="0"/>
              </a:rPr>
            </a:br>
            <a:br>
              <a:rPr lang="en-US" sz="1600" dirty="0">
                <a:solidFill>
                  <a:srgbClr val="002060"/>
                </a:solidFill>
                <a:latin typeface="Arial Rounded MT Bold" panose="020F0704030504030204" pitchFamily="34" charset="0"/>
              </a:rPr>
            </a:br>
            <a:r>
              <a:rPr lang="en-US" sz="1600" dirty="0">
                <a:solidFill>
                  <a:srgbClr val="002060"/>
                </a:solidFill>
                <a:latin typeface="Arial Rounded MT Bold" panose="020F0704030504030204" pitchFamily="34" charset="0"/>
              </a:rPr>
              <a:t>Car Racing Game: </a:t>
            </a:r>
            <a:r>
              <a:rPr lang="en-US" sz="1600" i="1" dirty="0">
                <a:solidFill>
                  <a:srgbClr val="002060"/>
                </a:solidFill>
                <a:latin typeface="Arial Rounded MT Bold" panose="020F0704030504030204" pitchFamily="34" charset="0"/>
              </a:rPr>
              <a:t>Track-Surf</a:t>
            </a:r>
          </a:p>
        </p:txBody>
      </p:sp>
      <p:sp>
        <p:nvSpPr>
          <p:cNvPr id="36" name="Google Shape;250;p1">
            <a:extLst>
              <a:ext uri="{FF2B5EF4-FFF2-40B4-BE49-F238E27FC236}">
                <a16:creationId xmlns:a16="http://schemas.microsoft.com/office/drawing/2014/main" id="{26CA41C6-A976-4BBB-AEB7-BC0289CBC4E0}"/>
              </a:ext>
            </a:extLst>
          </p:cNvPr>
          <p:cNvSpPr txBox="1"/>
          <p:nvPr/>
        </p:nvSpPr>
        <p:spPr>
          <a:xfrm>
            <a:off x="694463" y="5657552"/>
            <a:ext cx="8825658" cy="957444"/>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Clr>
                <a:schemeClr val="lt2"/>
              </a:buClr>
              <a:buSzPts val="2000"/>
              <a:buFont typeface="Century Gothic"/>
              <a:buNone/>
            </a:pPr>
            <a:r>
              <a:rPr lang="en-GB" sz="1600" b="0" i="0" u="none" strike="noStrike" cap="none" dirty="0">
                <a:solidFill>
                  <a:srgbClr val="002060"/>
                </a:solidFill>
                <a:latin typeface="Arial Rounded MT Bold" panose="020F0704030504030204" pitchFamily="34" charset="0"/>
                <a:ea typeface="Century Gothic"/>
                <a:cs typeface="Century Gothic"/>
                <a:sym typeface="Century Gothic"/>
              </a:rPr>
              <a:t>By </a:t>
            </a:r>
            <a:endParaRPr sz="1600" dirty="0">
              <a:solidFill>
                <a:srgbClr val="002060"/>
              </a:solidFill>
              <a:latin typeface="Arial Rounded MT Bold" panose="020F0704030504030204" pitchFamily="34" charset="0"/>
            </a:endParaRPr>
          </a:p>
          <a:p>
            <a:pPr marL="0" marR="0" lvl="0" indent="0" algn="ctr" rtl="0">
              <a:spcBef>
                <a:spcPts val="0"/>
              </a:spcBef>
              <a:spcAft>
                <a:spcPts val="0"/>
              </a:spcAft>
              <a:buClr>
                <a:schemeClr val="lt2"/>
              </a:buClr>
              <a:buSzPts val="2000"/>
              <a:buFont typeface="Century Gothic"/>
              <a:buNone/>
            </a:pPr>
            <a:r>
              <a:rPr lang="en-GB" sz="1600" b="1" i="0" u="none" strike="noStrike" cap="none" dirty="0">
                <a:solidFill>
                  <a:srgbClr val="002060"/>
                </a:solidFill>
                <a:latin typeface="Arial Rounded MT Bold" panose="020F0704030504030204" pitchFamily="34" charset="0"/>
                <a:ea typeface="Century Gothic"/>
                <a:cs typeface="Century Gothic"/>
                <a:sym typeface="Century Gothic"/>
              </a:rPr>
              <a:t>Group 1</a:t>
            </a:r>
            <a:endParaRPr sz="1600" dirty="0">
              <a:solidFill>
                <a:srgbClr val="002060"/>
              </a:solidFill>
              <a:latin typeface="Arial Rounded MT Bold" panose="020F0704030504030204" pitchFamily="34" charset="0"/>
            </a:endParaRPr>
          </a:p>
          <a:p>
            <a:pPr marL="0" marR="0" lvl="0" indent="0" algn="ctr" rtl="0">
              <a:spcBef>
                <a:spcPts val="0"/>
              </a:spcBef>
              <a:spcAft>
                <a:spcPts val="0"/>
              </a:spcAft>
              <a:buClr>
                <a:schemeClr val="lt2"/>
              </a:buClr>
              <a:buSzPts val="1400"/>
              <a:buFont typeface="Century Gothic"/>
              <a:buNone/>
            </a:pPr>
            <a:r>
              <a:rPr lang="en-GB" sz="1600" b="0" i="1" u="none" strike="noStrike" cap="none" dirty="0">
                <a:solidFill>
                  <a:srgbClr val="002060"/>
                </a:solidFill>
                <a:latin typeface="Arial Rounded MT Bold" panose="020F0704030504030204" pitchFamily="34" charset="0"/>
                <a:ea typeface="Century Gothic"/>
                <a:cs typeface="Century Gothic"/>
                <a:sym typeface="Century Gothic"/>
              </a:rPr>
              <a:t>(Alex George Lain, </a:t>
            </a:r>
            <a:r>
              <a:rPr lang="en-GB" sz="1600" b="0" i="1" u="none" strike="noStrike" cap="none" dirty="0" err="1">
                <a:solidFill>
                  <a:srgbClr val="002060"/>
                </a:solidFill>
                <a:latin typeface="Arial Rounded MT Bold" panose="020F0704030504030204" pitchFamily="34" charset="0"/>
                <a:ea typeface="Century Gothic"/>
                <a:cs typeface="Century Gothic"/>
                <a:sym typeface="Century Gothic"/>
              </a:rPr>
              <a:t>Antonios</a:t>
            </a:r>
            <a:r>
              <a:rPr lang="en-GB" sz="1600" b="0" i="1" u="none" strike="noStrike" cap="none" dirty="0">
                <a:solidFill>
                  <a:srgbClr val="002060"/>
                </a:solidFill>
                <a:latin typeface="Arial Rounded MT Bold" panose="020F0704030504030204" pitchFamily="34" charset="0"/>
                <a:ea typeface="Century Gothic"/>
                <a:cs typeface="Century Gothic"/>
                <a:sym typeface="Century Gothic"/>
              </a:rPr>
              <a:t> </a:t>
            </a:r>
            <a:r>
              <a:rPr lang="en-GB" sz="1600" b="0" i="1" u="none" strike="noStrike" cap="none" dirty="0" err="1">
                <a:solidFill>
                  <a:srgbClr val="002060"/>
                </a:solidFill>
                <a:latin typeface="Arial Rounded MT Bold" panose="020F0704030504030204" pitchFamily="34" charset="0"/>
                <a:ea typeface="Century Gothic"/>
                <a:cs typeface="Century Gothic"/>
                <a:sym typeface="Century Gothic"/>
              </a:rPr>
              <a:t>Kalaitzakis</a:t>
            </a:r>
            <a:r>
              <a:rPr lang="en-GB" sz="1600" b="0" i="1" u="none" strike="noStrike" cap="none" dirty="0">
                <a:solidFill>
                  <a:srgbClr val="002060"/>
                </a:solidFill>
                <a:latin typeface="Arial Rounded MT Bold" panose="020F0704030504030204" pitchFamily="34" charset="0"/>
                <a:ea typeface="Century Gothic"/>
                <a:cs typeface="Century Gothic"/>
                <a:sym typeface="Century Gothic"/>
              </a:rPr>
              <a:t>, Kieron Holmes, </a:t>
            </a:r>
            <a:r>
              <a:rPr lang="en-GB" sz="1600" b="0" i="1" u="none" strike="noStrike" cap="none" dirty="0" err="1">
                <a:solidFill>
                  <a:srgbClr val="002060"/>
                </a:solidFill>
                <a:latin typeface="Arial Rounded MT Bold" panose="020F0704030504030204" pitchFamily="34" charset="0"/>
                <a:ea typeface="Century Gothic"/>
                <a:cs typeface="Century Gothic"/>
                <a:sym typeface="Century Gothic"/>
              </a:rPr>
              <a:t>Kikelomo</a:t>
            </a:r>
            <a:r>
              <a:rPr lang="en-GB" sz="1600" b="0" i="1" u="none" strike="noStrike" cap="none" dirty="0">
                <a:solidFill>
                  <a:srgbClr val="002060"/>
                </a:solidFill>
                <a:latin typeface="Arial Rounded MT Bold" panose="020F0704030504030204" pitchFamily="34" charset="0"/>
                <a:ea typeface="Century Gothic"/>
                <a:cs typeface="Century Gothic"/>
                <a:sym typeface="Century Gothic"/>
              </a:rPr>
              <a:t> </a:t>
            </a:r>
            <a:r>
              <a:rPr lang="en-GB" sz="1600" b="0" i="1" u="none" strike="noStrike" cap="none" dirty="0" err="1">
                <a:solidFill>
                  <a:srgbClr val="002060"/>
                </a:solidFill>
                <a:latin typeface="Arial Rounded MT Bold" panose="020F0704030504030204" pitchFamily="34" charset="0"/>
                <a:ea typeface="Century Gothic"/>
                <a:cs typeface="Century Gothic"/>
                <a:sym typeface="Century Gothic"/>
              </a:rPr>
              <a:t>Obayemi</a:t>
            </a:r>
            <a:r>
              <a:rPr lang="en-GB" sz="1600" b="0" i="1" u="none" strike="noStrike" cap="none" dirty="0">
                <a:solidFill>
                  <a:srgbClr val="002060"/>
                </a:solidFill>
                <a:latin typeface="Arial Rounded MT Bold" panose="020F0704030504030204" pitchFamily="34" charset="0"/>
                <a:ea typeface="Century Gothic"/>
                <a:cs typeface="Century Gothic"/>
                <a:sym typeface="Century Gothic"/>
              </a:rPr>
              <a:t>, Sergio Zavarce, Suresh Melvin </a:t>
            </a:r>
            <a:r>
              <a:rPr lang="en-GB" sz="1600" b="0" i="1" u="none" strike="noStrike" cap="none" dirty="0" err="1">
                <a:solidFill>
                  <a:srgbClr val="002060"/>
                </a:solidFill>
                <a:latin typeface="Arial Rounded MT Bold" panose="020F0704030504030204" pitchFamily="34" charset="0"/>
                <a:ea typeface="Century Gothic"/>
                <a:cs typeface="Century Gothic"/>
                <a:sym typeface="Century Gothic"/>
              </a:rPr>
              <a:t>Sigera</a:t>
            </a:r>
            <a:r>
              <a:rPr lang="en-GB" sz="1600" b="0" i="1" u="none" strike="noStrike" cap="none" dirty="0">
                <a:solidFill>
                  <a:srgbClr val="002060"/>
                </a:solidFill>
                <a:latin typeface="Arial Rounded MT Bold" panose="020F0704030504030204" pitchFamily="34" charset="0"/>
                <a:ea typeface="Century Gothic"/>
                <a:cs typeface="Century Gothic"/>
                <a:sym typeface="Century Gothic"/>
              </a:rPr>
              <a:t>, Victor </a:t>
            </a:r>
            <a:r>
              <a:rPr lang="en-GB" sz="1600" i="1" dirty="0">
                <a:solidFill>
                  <a:srgbClr val="002060"/>
                </a:solidFill>
                <a:latin typeface="Arial Rounded MT Bold" panose="020F0704030504030204" pitchFamily="34" charset="0"/>
                <a:ea typeface="Century Gothic"/>
                <a:cs typeface="Century Gothic"/>
                <a:sym typeface="Century Gothic"/>
              </a:rPr>
              <a:t>Hernandez</a:t>
            </a:r>
            <a:r>
              <a:rPr lang="en-GB" sz="1600" b="0" i="0" u="none" strike="noStrike" cap="none" dirty="0">
                <a:solidFill>
                  <a:srgbClr val="002060"/>
                </a:solidFill>
                <a:latin typeface="Arial Rounded MT Bold" panose="020F0704030504030204" pitchFamily="34" charset="0"/>
                <a:ea typeface="Century Gothic"/>
                <a:cs typeface="Century Gothic"/>
                <a:sym typeface="Century Gothic"/>
              </a:rPr>
              <a:t>)</a:t>
            </a:r>
            <a:endParaRPr sz="1600" dirty="0">
              <a:solidFill>
                <a:srgbClr val="002060"/>
              </a:solidFill>
              <a:latin typeface="Arial Rounded MT Bold" panose="020F0704030504030204" pitchFamily="34" charset="0"/>
            </a:endParaRPr>
          </a:p>
        </p:txBody>
      </p:sp>
      <p:pic>
        <p:nvPicPr>
          <p:cNvPr id="38" name="Audio 37">
            <a:hlinkClick r:id="" action="ppaction://media"/>
            <a:extLst>
              <a:ext uri="{FF2B5EF4-FFF2-40B4-BE49-F238E27FC236}">
                <a16:creationId xmlns:a16="http://schemas.microsoft.com/office/drawing/2014/main" id="{02467447-6246-42D0-AA70-03A5C912130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28438" y="6294438"/>
            <a:ext cx="347662" cy="347662"/>
          </a:xfrm>
          <a:prstGeom prst="rect">
            <a:avLst/>
          </a:prstGeom>
        </p:spPr>
      </p:pic>
    </p:spTree>
    <p:extLst>
      <p:ext uri="{BB962C8B-B14F-4D97-AF65-F5344CB8AC3E}">
        <p14:creationId xmlns:p14="http://schemas.microsoft.com/office/powerpoint/2010/main" val="1887887217"/>
      </p:ext>
    </p:extLst>
  </p:cSld>
  <p:clrMapOvr>
    <a:masterClrMapping/>
  </p:clrMapOvr>
  <mc:AlternateContent xmlns:mc="http://schemas.openxmlformats.org/markup-compatibility/2006">
    <mc:Choice xmlns:p14="http://schemas.microsoft.com/office/powerpoint/2010/main" Requires="p14">
      <p:transition spd="slow" p14:dur="2000" advTm="10381"/>
    </mc:Choice>
    <mc:Fallback>
      <p:transition spd="slow" advTm="103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11"/>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References</a:t>
            </a:r>
            <a:endParaRPr/>
          </a:p>
        </p:txBody>
      </p:sp>
      <p:sp>
        <p:nvSpPr>
          <p:cNvPr id="338" name="Google Shape;338;p11"/>
          <p:cNvSpPr txBox="1">
            <a:spLocks noGrp="1"/>
          </p:cNvSpPr>
          <p:nvPr>
            <p:ph type="body" idx="1"/>
          </p:nvPr>
        </p:nvSpPr>
        <p:spPr>
          <a:xfrm>
            <a:off x="1154954" y="2603500"/>
            <a:ext cx="8825659" cy="3416300"/>
          </a:xfrm>
          <a:prstGeom prst="rect">
            <a:avLst/>
          </a:prstGeom>
          <a:noFill/>
          <a:ln>
            <a:noFill/>
          </a:ln>
        </p:spPr>
        <p:txBody>
          <a:bodyPr spcFirstLastPara="1" wrap="square" lIns="91425" tIns="45700" rIns="91425" bIns="45700" anchor="t" anchorCtr="0">
            <a:normAutofit fontScale="55000" lnSpcReduction="20000"/>
          </a:bodyPr>
          <a:lstStyle/>
          <a:p>
            <a:pPr marL="342900" lvl="0" indent="0" algn="l" rtl="0">
              <a:spcBef>
                <a:spcPts val="0"/>
              </a:spcBef>
              <a:spcAft>
                <a:spcPts val="0"/>
              </a:spcAft>
              <a:buNone/>
            </a:pPr>
            <a:endParaRPr dirty="0">
              <a:solidFill>
                <a:srgbClr val="222222"/>
              </a:solidFill>
              <a:highlight>
                <a:srgbClr val="FFFFFF"/>
              </a:highlight>
            </a:endParaRPr>
          </a:p>
          <a:p>
            <a:pPr marL="342900" lvl="0" indent="0" algn="l" rtl="0">
              <a:spcBef>
                <a:spcPts val="0"/>
              </a:spcBef>
              <a:spcAft>
                <a:spcPts val="0"/>
              </a:spcAft>
              <a:buNone/>
            </a:pPr>
            <a:endParaRPr dirty="0">
              <a:solidFill>
                <a:srgbClr val="222222"/>
              </a:solidFill>
              <a:highlight>
                <a:srgbClr val="FFFFFF"/>
              </a:highlight>
            </a:endParaRPr>
          </a:p>
          <a:p>
            <a:pPr marL="342900" lvl="0" indent="0" algn="l" rtl="0">
              <a:spcBef>
                <a:spcPts val="0"/>
              </a:spcBef>
              <a:spcAft>
                <a:spcPts val="0"/>
              </a:spcAft>
              <a:buNone/>
            </a:pPr>
            <a:endParaRPr dirty="0"/>
          </a:p>
          <a:p>
            <a:pPr marL="342900" lvl="0" indent="-308768" algn="just" rtl="0">
              <a:lnSpc>
                <a:spcPct val="107916"/>
              </a:lnSpc>
              <a:spcBef>
                <a:spcPts val="1200"/>
              </a:spcBef>
              <a:spcAft>
                <a:spcPts val="0"/>
              </a:spcAft>
              <a:buSzPct val="100000"/>
              <a:buChar char="►"/>
            </a:pPr>
            <a:r>
              <a:rPr lang="en-GB" sz="1900" dirty="0">
                <a:solidFill>
                  <a:srgbClr val="222222"/>
                </a:solidFill>
                <a:highlight>
                  <a:srgbClr val="FFFFFF"/>
                </a:highlight>
                <a:latin typeface="Arial"/>
                <a:ea typeface="Arial"/>
                <a:cs typeface="Arial"/>
                <a:sym typeface="Arial"/>
              </a:rPr>
              <a:t>Berlin, S., Raz, T., </a:t>
            </a:r>
            <a:r>
              <a:rPr lang="en-GB" sz="1900" dirty="0" err="1">
                <a:solidFill>
                  <a:srgbClr val="222222"/>
                </a:solidFill>
                <a:highlight>
                  <a:srgbClr val="FFFFFF"/>
                </a:highlight>
                <a:latin typeface="Arial"/>
                <a:ea typeface="Arial"/>
                <a:cs typeface="Arial"/>
                <a:sym typeface="Arial"/>
              </a:rPr>
              <a:t>Glezer</a:t>
            </a:r>
            <a:r>
              <a:rPr lang="en-GB" sz="1900" dirty="0">
                <a:solidFill>
                  <a:srgbClr val="222222"/>
                </a:solidFill>
                <a:highlight>
                  <a:srgbClr val="FFFFFF"/>
                </a:highlight>
                <a:latin typeface="Arial"/>
                <a:ea typeface="Arial"/>
                <a:cs typeface="Arial"/>
                <a:sym typeface="Arial"/>
              </a:rPr>
              <a:t>, C. and </a:t>
            </a:r>
            <a:r>
              <a:rPr lang="en-GB" sz="1900" dirty="0" err="1">
                <a:solidFill>
                  <a:srgbClr val="222222"/>
                </a:solidFill>
                <a:highlight>
                  <a:srgbClr val="FFFFFF"/>
                </a:highlight>
                <a:latin typeface="Arial"/>
                <a:ea typeface="Arial"/>
                <a:cs typeface="Arial"/>
                <a:sym typeface="Arial"/>
              </a:rPr>
              <a:t>Zviran</a:t>
            </a:r>
            <a:r>
              <a:rPr lang="en-GB" sz="1900" dirty="0">
                <a:solidFill>
                  <a:srgbClr val="222222"/>
                </a:solidFill>
                <a:highlight>
                  <a:srgbClr val="FFFFFF"/>
                </a:highlight>
                <a:latin typeface="Arial"/>
                <a:ea typeface="Arial"/>
                <a:cs typeface="Arial"/>
                <a:sym typeface="Arial"/>
              </a:rPr>
              <a:t>, M. (2009). Comparison of estimation methods of cost and duration in IT projects. </a:t>
            </a:r>
            <a:r>
              <a:rPr lang="en-GB" sz="1900" i="1" dirty="0">
                <a:solidFill>
                  <a:srgbClr val="222222"/>
                </a:solidFill>
                <a:highlight>
                  <a:srgbClr val="FFFFFF"/>
                </a:highlight>
                <a:latin typeface="Arial"/>
                <a:ea typeface="Arial"/>
                <a:cs typeface="Arial"/>
                <a:sym typeface="Arial"/>
              </a:rPr>
              <a:t>Information and software technology</a:t>
            </a:r>
            <a:r>
              <a:rPr lang="en-GB" sz="1900" dirty="0">
                <a:solidFill>
                  <a:srgbClr val="222222"/>
                </a:solidFill>
                <a:highlight>
                  <a:srgbClr val="FFFFFF"/>
                </a:highlight>
                <a:latin typeface="Arial"/>
                <a:ea typeface="Arial"/>
                <a:cs typeface="Arial"/>
                <a:sym typeface="Arial"/>
              </a:rPr>
              <a:t>, </a:t>
            </a:r>
            <a:r>
              <a:rPr lang="en-GB" sz="1900" i="1" dirty="0">
                <a:solidFill>
                  <a:srgbClr val="222222"/>
                </a:solidFill>
                <a:highlight>
                  <a:srgbClr val="FFFFFF"/>
                </a:highlight>
                <a:latin typeface="Arial"/>
                <a:ea typeface="Arial"/>
                <a:cs typeface="Arial"/>
                <a:sym typeface="Arial"/>
              </a:rPr>
              <a:t>51</a:t>
            </a:r>
            <a:r>
              <a:rPr lang="en-GB" sz="1900" dirty="0">
                <a:solidFill>
                  <a:srgbClr val="222222"/>
                </a:solidFill>
                <a:highlight>
                  <a:srgbClr val="FFFFFF"/>
                </a:highlight>
                <a:latin typeface="Arial"/>
                <a:ea typeface="Arial"/>
                <a:cs typeface="Arial"/>
                <a:sym typeface="Arial"/>
              </a:rPr>
              <a:t>(4):738-748.</a:t>
            </a:r>
          </a:p>
          <a:p>
            <a:pPr marL="342900" lvl="0" indent="-308768" algn="just" rtl="0">
              <a:spcBef>
                <a:spcPts val="1200"/>
              </a:spcBef>
              <a:spcAft>
                <a:spcPts val="0"/>
              </a:spcAft>
              <a:buSzPct val="100000"/>
              <a:buChar char="►"/>
            </a:pPr>
            <a:r>
              <a:rPr lang="en-GB" sz="1900" dirty="0" err="1">
                <a:solidFill>
                  <a:srgbClr val="222222"/>
                </a:solidFill>
                <a:highlight>
                  <a:schemeClr val="lt1"/>
                </a:highlight>
                <a:latin typeface="Arial"/>
                <a:ea typeface="Arial"/>
                <a:cs typeface="Arial"/>
                <a:sym typeface="Arial"/>
              </a:rPr>
              <a:t>Calefato</a:t>
            </a:r>
            <a:r>
              <a:rPr lang="en-GB" sz="1900" dirty="0">
                <a:solidFill>
                  <a:srgbClr val="222222"/>
                </a:solidFill>
                <a:highlight>
                  <a:schemeClr val="lt1"/>
                </a:highlight>
                <a:latin typeface="Arial"/>
                <a:ea typeface="Arial"/>
                <a:cs typeface="Arial"/>
                <a:sym typeface="Arial"/>
              </a:rPr>
              <a:t>, F. and </a:t>
            </a:r>
            <a:r>
              <a:rPr lang="en-GB" sz="1900" dirty="0" err="1">
                <a:solidFill>
                  <a:srgbClr val="222222"/>
                </a:solidFill>
                <a:highlight>
                  <a:schemeClr val="lt1"/>
                </a:highlight>
                <a:latin typeface="Arial"/>
                <a:ea typeface="Arial"/>
                <a:cs typeface="Arial"/>
                <a:sym typeface="Arial"/>
              </a:rPr>
              <a:t>Lanubile</a:t>
            </a:r>
            <a:r>
              <a:rPr lang="en-GB" sz="1900" dirty="0">
                <a:solidFill>
                  <a:srgbClr val="222222"/>
                </a:solidFill>
                <a:highlight>
                  <a:schemeClr val="lt1"/>
                </a:highlight>
                <a:latin typeface="Arial"/>
                <a:ea typeface="Arial"/>
                <a:cs typeface="Arial"/>
                <a:sym typeface="Arial"/>
              </a:rPr>
              <a:t>, F. (2011). A planning poker tool for supporting collaborative estimation in distributed agile development. In </a:t>
            </a:r>
            <a:r>
              <a:rPr lang="en-GB" sz="1900" i="1" dirty="0">
                <a:solidFill>
                  <a:srgbClr val="222222"/>
                </a:solidFill>
                <a:highlight>
                  <a:schemeClr val="lt1"/>
                </a:highlight>
                <a:latin typeface="Arial"/>
                <a:ea typeface="Arial"/>
                <a:cs typeface="Arial"/>
                <a:sym typeface="Arial"/>
              </a:rPr>
              <a:t>Proc. 6th Int. Conf. </a:t>
            </a:r>
            <a:r>
              <a:rPr lang="en-GB" sz="1900" i="1" dirty="0" err="1">
                <a:solidFill>
                  <a:srgbClr val="222222"/>
                </a:solidFill>
                <a:highlight>
                  <a:schemeClr val="lt1"/>
                </a:highlight>
                <a:latin typeface="Arial"/>
                <a:ea typeface="Arial"/>
                <a:cs typeface="Arial"/>
                <a:sym typeface="Arial"/>
              </a:rPr>
              <a:t>Softw</a:t>
            </a:r>
            <a:r>
              <a:rPr lang="en-GB" sz="1900" i="1" dirty="0">
                <a:solidFill>
                  <a:srgbClr val="222222"/>
                </a:solidFill>
                <a:highlight>
                  <a:schemeClr val="lt1"/>
                </a:highlight>
                <a:latin typeface="Arial"/>
                <a:ea typeface="Arial"/>
                <a:cs typeface="Arial"/>
                <a:sym typeface="Arial"/>
              </a:rPr>
              <a:t>. Eng. Adv.(ICSEA)</a:t>
            </a:r>
            <a:r>
              <a:rPr lang="en-GB" sz="1900" dirty="0">
                <a:solidFill>
                  <a:srgbClr val="222222"/>
                </a:solidFill>
                <a:highlight>
                  <a:schemeClr val="lt1"/>
                </a:highlight>
                <a:latin typeface="Arial"/>
                <a:ea typeface="Arial"/>
                <a:cs typeface="Arial"/>
                <a:sym typeface="Arial"/>
              </a:rPr>
              <a:t>:14-19</a:t>
            </a:r>
          </a:p>
          <a:p>
            <a:pPr marL="342900" lvl="0" indent="0" algn="just" rtl="0">
              <a:spcBef>
                <a:spcPts val="0"/>
              </a:spcBef>
              <a:spcAft>
                <a:spcPts val="0"/>
              </a:spcAft>
              <a:buNone/>
            </a:pPr>
            <a:endParaRPr lang="en-GB" sz="1900" dirty="0">
              <a:solidFill>
                <a:srgbClr val="222222"/>
              </a:solidFill>
              <a:highlight>
                <a:schemeClr val="lt1"/>
              </a:highlight>
              <a:latin typeface="Arial"/>
              <a:ea typeface="Arial"/>
              <a:cs typeface="Arial"/>
              <a:sym typeface="Arial"/>
            </a:endParaRPr>
          </a:p>
          <a:p>
            <a:pPr marL="342900" lvl="0" indent="-308768" algn="just" rtl="0">
              <a:spcBef>
                <a:spcPts val="0"/>
              </a:spcBef>
              <a:spcAft>
                <a:spcPts val="0"/>
              </a:spcAft>
              <a:buClr>
                <a:srgbClr val="222222"/>
              </a:buClr>
              <a:buSzPct val="100000"/>
              <a:buFont typeface="Arial"/>
              <a:buChar char="►"/>
            </a:pPr>
            <a:r>
              <a:rPr lang="en-GB" sz="1900" dirty="0">
                <a:solidFill>
                  <a:srgbClr val="222222"/>
                </a:solidFill>
                <a:highlight>
                  <a:srgbClr val="FFFFFF"/>
                </a:highlight>
                <a:latin typeface="Arial"/>
                <a:ea typeface="Arial"/>
                <a:cs typeface="Arial"/>
                <a:sym typeface="Arial"/>
              </a:rPr>
              <a:t>Douglas, D.E., 1978. </a:t>
            </a:r>
            <a:r>
              <a:rPr lang="en-GB" sz="1900" i="1" dirty="0">
                <a:solidFill>
                  <a:srgbClr val="222222"/>
                </a:solidFill>
                <a:highlight>
                  <a:srgbClr val="FFFFFF"/>
                </a:highlight>
                <a:latin typeface="Arial"/>
                <a:ea typeface="Arial"/>
                <a:cs typeface="Arial"/>
                <a:sym typeface="Arial"/>
              </a:rPr>
              <a:t>PERT and simulation</a:t>
            </a:r>
            <a:r>
              <a:rPr lang="en-GB" sz="1900" dirty="0">
                <a:solidFill>
                  <a:srgbClr val="222222"/>
                </a:solidFill>
                <a:highlight>
                  <a:srgbClr val="FFFFFF"/>
                </a:highlight>
                <a:latin typeface="Arial"/>
                <a:ea typeface="Arial"/>
                <a:cs typeface="Arial"/>
                <a:sym typeface="Arial"/>
              </a:rPr>
              <a:t>. Institute of Electrical and Electronics Engineers (IEEE).</a:t>
            </a:r>
            <a:endParaRPr lang="en-GB" sz="1900" dirty="0">
              <a:solidFill>
                <a:srgbClr val="222222"/>
              </a:solidFill>
              <a:highlight>
                <a:schemeClr val="lt1"/>
              </a:highlight>
              <a:latin typeface="Arial"/>
              <a:ea typeface="Arial"/>
              <a:cs typeface="Arial"/>
              <a:sym typeface="Arial"/>
            </a:endParaRPr>
          </a:p>
          <a:p>
            <a:pPr marL="342900" lvl="0" indent="0" algn="just" rtl="0">
              <a:spcBef>
                <a:spcPts val="0"/>
              </a:spcBef>
              <a:spcAft>
                <a:spcPts val="0"/>
              </a:spcAft>
              <a:buNone/>
            </a:pPr>
            <a:endParaRPr lang="en-GB" sz="1900" dirty="0">
              <a:solidFill>
                <a:srgbClr val="222222"/>
              </a:solidFill>
              <a:highlight>
                <a:schemeClr val="lt1"/>
              </a:highlight>
              <a:latin typeface="Arial"/>
              <a:ea typeface="Arial"/>
              <a:cs typeface="Arial"/>
              <a:sym typeface="Arial"/>
            </a:endParaRPr>
          </a:p>
          <a:p>
            <a:pPr marL="342900" lvl="0" indent="-308768" algn="just" rtl="0">
              <a:lnSpc>
                <a:spcPct val="107916"/>
              </a:lnSpc>
              <a:spcBef>
                <a:spcPts val="0"/>
              </a:spcBef>
              <a:spcAft>
                <a:spcPts val="0"/>
              </a:spcAft>
              <a:buSzPct val="100000"/>
              <a:buChar char="►"/>
            </a:pPr>
            <a:r>
              <a:rPr lang="en-GB" sz="1900" dirty="0">
                <a:solidFill>
                  <a:srgbClr val="222222"/>
                </a:solidFill>
                <a:highlight>
                  <a:srgbClr val="FFFFFF"/>
                </a:highlight>
                <a:latin typeface="Arial"/>
                <a:ea typeface="Arial"/>
                <a:cs typeface="Arial"/>
                <a:sym typeface="Arial"/>
              </a:rPr>
              <a:t>Eriksson, H.E. and </a:t>
            </a:r>
            <a:r>
              <a:rPr lang="en-GB" sz="1900" dirty="0" err="1">
                <a:solidFill>
                  <a:srgbClr val="222222"/>
                </a:solidFill>
                <a:highlight>
                  <a:srgbClr val="FFFFFF"/>
                </a:highlight>
                <a:latin typeface="Arial"/>
                <a:ea typeface="Arial"/>
                <a:cs typeface="Arial"/>
                <a:sym typeface="Arial"/>
              </a:rPr>
              <a:t>Penker</a:t>
            </a:r>
            <a:r>
              <a:rPr lang="en-GB" sz="1900" dirty="0">
                <a:solidFill>
                  <a:srgbClr val="222222"/>
                </a:solidFill>
                <a:highlight>
                  <a:srgbClr val="FFFFFF"/>
                </a:highlight>
                <a:latin typeface="Arial"/>
                <a:ea typeface="Arial"/>
                <a:cs typeface="Arial"/>
                <a:sym typeface="Arial"/>
              </a:rPr>
              <a:t>, M. (2000). Business </a:t>
            </a:r>
            <a:r>
              <a:rPr lang="en-GB" sz="1900" dirty="0" err="1">
                <a:solidFill>
                  <a:srgbClr val="222222"/>
                </a:solidFill>
                <a:highlight>
                  <a:srgbClr val="FFFFFF"/>
                </a:highlight>
                <a:latin typeface="Arial"/>
                <a:ea typeface="Arial"/>
                <a:cs typeface="Arial"/>
                <a:sym typeface="Arial"/>
              </a:rPr>
              <a:t>modeling</a:t>
            </a:r>
            <a:r>
              <a:rPr lang="en-GB" sz="1900" dirty="0">
                <a:solidFill>
                  <a:srgbClr val="222222"/>
                </a:solidFill>
                <a:highlight>
                  <a:srgbClr val="FFFFFF"/>
                </a:highlight>
                <a:latin typeface="Arial"/>
                <a:ea typeface="Arial"/>
                <a:cs typeface="Arial"/>
                <a:sym typeface="Arial"/>
              </a:rPr>
              <a:t> with UML. </a:t>
            </a:r>
            <a:r>
              <a:rPr lang="en-GB" sz="1900" i="1" dirty="0">
                <a:solidFill>
                  <a:srgbClr val="222222"/>
                </a:solidFill>
                <a:highlight>
                  <a:srgbClr val="FFFFFF"/>
                </a:highlight>
                <a:latin typeface="Arial"/>
                <a:ea typeface="Arial"/>
                <a:cs typeface="Arial"/>
                <a:sym typeface="Arial"/>
              </a:rPr>
              <a:t>New York</a:t>
            </a:r>
            <a:r>
              <a:rPr lang="en-GB" sz="1900" dirty="0">
                <a:solidFill>
                  <a:srgbClr val="222222"/>
                </a:solidFill>
                <a:highlight>
                  <a:srgbClr val="FFFFFF"/>
                </a:highlight>
                <a:latin typeface="Arial"/>
                <a:ea typeface="Arial"/>
                <a:cs typeface="Arial"/>
                <a:sym typeface="Arial"/>
              </a:rPr>
              <a:t>, </a:t>
            </a:r>
            <a:r>
              <a:rPr lang="en-GB" sz="1900" i="1" dirty="0">
                <a:solidFill>
                  <a:srgbClr val="222222"/>
                </a:solidFill>
                <a:highlight>
                  <a:srgbClr val="FFFFFF"/>
                </a:highlight>
                <a:latin typeface="Arial"/>
                <a:ea typeface="Arial"/>
                <a:cs typeface="Arial"/>
                <a:sym typeface="Arial"/>
              </a:rPr>
              <a:t>12</a:t>
            </a:r>
            <a:r>
              <a:rPr lang="en-GB" sz="1900" dirty="0">
                <a:solidFill>
                  <a:srgbClr val="222222"/>
                </a:solidFill>
                <a:highlight>
                  <a:srgbClr val="FFFFFF"/>
                </a:highlight>
                <a:latin typeface="Arial"/>
                <a:ea typeface="Arial"/>
                <a:cs typeface="Arial"/>
                <a:sym typeface="Arial"/>
              </a:rPr>
              <a:t>.</a:t>
            </a:r>
          </a:p>
          <a:p>
            <a:pPr marL="342900" lvl="0" indent="-308768" algn="just" rtl="0">
              <a:lnSpc>
                <a:spcPct val="107916"/>
              </a:lnSpc>
              <a:spcBef>
                <a:spcPts val="800"/>
              </a:spcBef>
              <a:spcAft>
                <a:spcPts val="0"/>
              </a:spcAft>
              <a:buSzPct val="100000"/>
              <a:buChar char="►"/>
            </a:pPr>
            <a:r>
              <a:rPr lang="en-GB" sz="1900" dirty="0" err="1">
                <a:solidFill>
                  <a:srgbClr val="222222"/>
                </a:solidFill>
                <a:highlight>
                  <a:srgbClr val="FFFFFF"/>
                </a:highlight>
                <a:latin typeface="Arial"/>
                <a:ea typeface="Arial"/>
                <a:cs typeface="Arial"/>
                <a:sym typeface="Arial"/>
              </a:rPr>
              <a:t>Grimstad</a:t>
            </a:r>
            <a:r>
              <a:rPr lang="en-GB" sz="1900" dirty="0">
                <a:solidFill>
                  <a:srgbClr val="222222"/>
                </a:solidFill>
                <a:highlight>
                  <a:srgbClr val="FFFFFF"/>
                </a:highlight>
                <a:latin typeface="Arial"/>
                <a:ea typeface="Arial"/>
                <a:cs typeface="Arial"/>
                <a:sym typeface="Arial"/>
              </a:rPr>
              <a:t>, S., </a:t>
            </a:r>
            <a:r>
              <a:rPr lang="en-GB" sz="1900" dirty="0" err="1">
                <a:solidFill>
                  <a:srgbClr val="222222"/>
                </a:solidFill>
                <a:highlight>
                  <a:srgbClr val="FFFFFF"/>
                </a:highlight>
                <a:latin typeface="Arial"/>
                <a:ea typeface="Arial"/>
                <a:cs typeface="Arial"/>
                <a:sym typeface="Arial"/>
              </a:rPr>
              <a:t>Jørgensen</a:t>
            </a:r>
            <a:r>
              <a:rPr lang="en-GB" sz="1900" dirty="0">
                <a:solidFill>
                  <a:srgbClr val="222222"/>
                </a:solidFill>
                <a:highlight>
                  <a:srgbClr val="FFFFFF"/>
                </a:highlight>
                <a:latin typeface="Arial"/>
                <a:ea typeface="Arial"/>
                <a:cs typeface="Arial"/>
                <a:sym typeface="Arial"/>
              </a:rPr>
              <a:t>, M. and </a:t>
            </a:r>
            <a:r>
              <a:rPr lang="en-GB" sz="1900" dirty="0" err="1">
                <a:solidFill>
                  <a:srgbClr val="222222"/>
                </a:solidFill>
                <a:highlight>
                  <a:srgbClr val="FFFFFF"/>
                </a:highlight>
                <a:latin typeface="Arial"/>
                <a:ea typeface="Arial"/>
                <a:cs typeface="Arial"/>
                <a:sym typeface="Arial"/>
              </a:rPr>
              <a:t>Moløkken-Østvold</a:t>
            </a:r>
            <a:r>
              <a:rPr lang="en-GB" sz="1900" dirty="0">
                <a:solidFill>
                  <a:srgbClr val="222222"/>
                </a:solidFill>
                <a:highlight>
                  <a:srgbClr val="FFFFFF"/>
                </a:highlight>
                <a:latin typeface="Arial"/>
                <a:ea typeface="Arial"/>
                <a:cs typeface="Arial"/>
                <a:sym typeface="Arial"/>
              </a:rPr>
              <a:t>, K. (2006). Software effort estimation terminology: The tower of Babel. </a:t>
            </a:r>
            <a:r>
              <a:rPr lang="en-GB" sz="1900" i="1" dirty="0">
                <a:solidFill>
                  <a:srgbClr val="222222"/>
                </a:solidFill>
                <a:highlight>
                  <a:srgbClr val="FFFFFF"/>
                </a:highlight>
                <a:latin typeface="Arial"/>
                <a:ea typeface="Arial"/>
                <a:cs typeface="Arial"/>
                <a:sym typeface="Arial"/>
              </a:rPr>
              <a:t>Information and Software Technology</a:t>
            </a:r>
            <a:r>
              <a:rPr lang="en-GB" sz="1900" dirty="0">
                <a:solidFill>
                  <a:srgbClr val="222222"/>
                </a:solidFill>
                <a:highlight>
                  <a:srgbClr val="FFFFFF"/>
                </a:highlight>
                <a:latin typeface="Arial"/>
                <a:ea typeface="Arial"/>
                <a:cs typeface="Arial"/>
                <a:sym typeface="Arial"/>
              </a:rPr>
              <a:t>, </a:t>
            </a:r>
            <a:r>
              <a:rPr lang="en-GB" sz="1900" i="1" dirty="0">
                <a:solidFill>
                  <a:srgbClr val="222222"/>
                </a:solidFill>
                <a:highlight>
                  <a:srgbClr val="FFFFFF"/>
                </a:highlight>
                <a:latin typeface="Arial"/>
                <a:ea typeface="Arial"/>
                <a:cs typeface="Arial"/>
                <a:sym typeface="Arial"/>
              </a:rPr>
              <a:t>48</a:t>
            </a:r>
            <a:r>
              <a:rPr lang="en-GB" sz="1900" dirty="0">
                <a:solidFill>
                  <a:srgbClr val="222222"/>
                </a:solidFill>
                <a:highlight>
                  <a:srgbClr val="FFFFFF"/>
                </a:highlight>
                <a:latin typeface="Arial"/>
                <a:ea typeface="Arial"/>
                <a:cs typeface="Arial"/>
                <a:sym typeface="Arial"/>
              </a:rPr>
              <a:t>(4):302-310.</a:t>
            </a:r>
          </a:p>
          <a:p>
            <a:pPr marL="342900" lvl="0" indent="-308768" algn="just" rtl="0">
              <a:lnSpc>
                <a:spcPct val="107916"/>
              </a:lnSpc>
              <a:spcBef>
                <a:spcPts val="800"/>
              </a:spcBef>
              <a:spcAft>
                <a:spcPts val="0"/>
              </a:spcAft>
              <a:buSzPct val="100000"/>
              <a:buChar char="►"/>
            </a:pPr>
            <a:r>
              <a:rPr lang="en-GB" sz="1900" dirty="0">
                <a:solidFill>
                  <a:srgbClr val="222222"/>
                </a:solidFill>
                <a:highlight>
                  <a:srgbClr val="FFFFFF"/>
                </a:highlight>
                <a:latin typeface="Arial"/>
                <a:ea typeface="Arial"/>
                <a:cs typeface="Arial"/>
                <a:sym typeface="Arial"/>
              </a:rPr>
              <a:t>McLeod, L. and </a:t>
            </a:r>
            <a:r>
              <a:rPr lang="en-GB" sz="1900" dirty="0" err="1">
                <a:solidFill>
                  <a:srgbClr val="222222"/>
                </a:solidFill>
                <a:highlight>
                  <a:srgbClr val="FFFFFF"/>
                </a:highlight>
                <a:latin typeface="Arial"/>
                <a:ea typeface="Arial"/>
                <a:cs typeface="Arial"/>
                <a:sym typeface="Arial"/>
              </a:rPr>
              <a:t>MacDonell</a:t>
            </a:r>
            <a:r>
              <a:rPr lang="en-GB" sz="1900" dirty="0">
                <a:solidFill>
                  <a:srgbClr val="222222"/>
                </a:solidFill>
                <a:highlight>
                  <a:srgbClr val="FFFFFF"/>
                </a:highlight>
                <a:latin typeface="Arial"/>
                <a:ea typeface="Arial"/>
                <a:cs typeface="Arial"/>
                <a:sym typeface="Arial"/>
              </a:rPr>
              <a:t>, S.G. (2011). Factors that affect software systems development project outcomes: A survey of research. </a:t>
            </a:r>
            <a:r>
              <a:rPr lang="en-GB" sz="1900" i="1" dirty="0">
                <a:solidFill>
                  <a:srgbClr val="222222"/>
                </a:solidFill>
                <a:highlight>
                  <a:srgbClr val="FFFFFF"/>
                </a:highlight>
                <a:latin typeface="Arial"/>
                <a:ea typeface="Arial"/>
                <a:cs typeface="Arial"/>
                <a:sym typeface="Arial"/>
              </a:rPr>
              <a:t>ACM Computing Surveys (CSUR)</a:t>
            </a:r>
            <a:r>
              <a:rPr lang="en-GB" sz="1900" dirty="0">
                <a:solidFill>
                  <a:srgbClr val="222222"/>
                </a:solidFill>
                <a:highlight>
                  <a:srgbClr val="FFFFFF"/>
                </a:highlight>
                <a:latin typeface="Arial"/>
                <a:ea typeface="Arial"/>
                <a:cs typeface="Arial"/>
                <a:sym typeface="Arial"/>
              </a:rPr>
              <a:t>, </a:t>
            </a:r>
            <a:r>
              <a:rPr lang="en-GB" sz="1900" i="1" dirty="0">
                <a:solidFill>
                  <a:srgbClr val="222222"/>
                </a:solidFill>
                <a:highlight>
                  <a:srgbClr val="FFFFFF"/>
                </a:highlight>
                <a:latin typeface="Arial"/>
                <a:ea typeface="Arial"/>
                <a:cs typeface="Arial"/>
                <a:sym typeface="Arial"/>
              </a:rPr>
              <a:t>43</a:t>
            </a:r>
            <a:r>
              <a:rPr lang="en-GB" sz="1900" dirty="0">
                <a:solidFill>
                  <a:srgbClr val="222222"/>
                </a:solidFill>
                <a:highlight>
                  <a:srgbClr val="FFFFFF"/>
                </a:highlight>
                <a:latin typeface="Arial"/>
                <a:ea typeface="Arial"/>
                <a:cs typeface="Arial"/>
                <a:sym typeface="Arial"/>
              </a:rPr>
              <a:t>(4):1-56.</a:t>
            </a:r>
          </a:p>
          <a:p>
            <a:pPr marL="342900" lvl="0" indent="-308768" algn="just" rtl="0">
              <a:lnSpc>
                <a:spcPct val="107916"/>
              </a:lnSpc>
              <a:spcBef>
                <a:spcPts val="800"/>
              </a:spcBef>
              <a:spcAft>
                <a:spcPts val="0"/>
              </a:spcAft>
              <a:buSzPct val="100000"/>
              <a:buFont typeface="Century Gothic"/>
              <a:buChar char="►"/>
            </a:pPr>
            <a:r>
              <a:rPr lang="en-GB" sz="1900" dirty="0">
                <a:solidFill>
                  <a:srgbClr val="222222"/>
                </a:solidFill>
                <a:highlight>
                  <a:srgbClr val="FFFFFF"/>
                </a:highlight>
                <a:latin typeface="Arial"/>
                <a:ea typeface="Arial"/>
                <a:cs typeface="Arial"/>
                <a:sym typeface="Arial"/>
              </a:rPr>
              <a:t>Royer, P.S., 2000. Risk management: The undiscovered dimension of project management. </a:t>
            </a:r>
            <a:r>
              <a:rPr lang="en-GB" sz="1900" i="1" dirty="0">
                <a:solidFill>
                  <a:srgbClr val="222222"/>
                </a:solidFill>
                <a:highlight>
                  <a:srgbClr val="FFFFFF"/>
                </a:highlight>
                <a:latin typeface="Arial"/>
                <a:ea typeface="Arial"/>
                <a:cs typeface="Arial"/>
                <a:sym typeface="Arial"/>
              </a:rPr>
              <a:t>Project Management Journal</a:t>
            </a:r>
            <a:r>
              <a:rPr lang="en-GB" sz="1900" dirty="0">
                <a:solidFill>
                  <a:srgbClr val="222222"/>
                </a:solidFill>
                <a:highlight>
                  <a:srgbClr val="FFFFFF"/>
                </a:highlight>
                <a:latin typeface="Arial"/>
                <a:ea typeface="Arial"/>
                <a:cs typeface="Arial"/>
                <a:sym typeface="Arial"/>
              </a:rPr>
              <a:t>, </a:t>
            </a:r>
            <a:r>
              <a:rPr lang="en-GB" sz="1900" i="1" dirty="0">
                <a:solidFill>
                  <a:srgbClr val="222222"/>
                </a:solidFill>
                <a:highlight>
                  <a:srgbClr val="FFFFFF"/>
                </a:highlight>
                <a:latin typeface="Arial"/>
                <a:ea typeface="Arial"/>
                <a:cs typeface="Arial"/>
                <a:sym typeface="Arial"/>
              </a:rPr>
              <a:t>31</a:t>
            </a:r>
            <a:r>
              <a:rPr lang="en-GB" sz="1900" dirty="0">
                <a:solidFill>
                  <a:srgbClr val="222222"/>
                </a:solidFill>
                <a:highlight>
                  <a:srgbClr val="FFFFFF"/>
                </a:highlight>
                <a:latin typeface="Arial"/>
                <a:ea typeface="Arial"/>
                <a:cs typeface="Arial"/>
                <a:sym typeface="Arial"/>
              </a:rPr>
              <a:t>(1), pp.6-13.</a:t>
            </a:r>
            <a:endParaRPr lang="en-GB" sz="1900" dirty="0">
              <a:solidFill>
                <a:srgbClr val="222222"/>
              </a:solidFill>
              <a:highlight>
                <a:schemeClr val="lt1"/>
              </a:highlight>
            </a:endParaRPr>
          </a:p>
          <a:p>
            <a:pPr marL="342900" lvl="0" indent="0" algn="l" rtl="0">
              <a:spcBef>
                <a:spcPts val="800"/>
              </a:spcBef>
              <a:spcAft>
                <a:spcPts val="0"/>
              </a:spcAft>
              <a:buNone/>
            </a:pPr>
            <a:endParaRPr lang="en-GB" sz="1900" dirty="0">
              <a:solidFill>
                <a:srgbClr val="222222"/>
              </a:solidFill>
              <a:highlight>
                <a:schemeClr val="lt1"/>
              </a:highlight>
              <a:latin typeface="Arial"/>
              <a:ea typeface="Arial"/>
              <a:cs typeface="Arial"/>
              <a:sym typeface="Arial"/>
            </a:endParaRPr>
          </a:p>
          <a:p>
            <a:pPr marL="342900" lvl="0" indent="-308768" algn="l" rtl="0">
              <a:spcBef>
                <a:spcPts val="0"/>
              </a:spcBef>
              <a:spcAft>
                <a:spcPts val="0"/>
              </a:spcAft>
              <a:buSzPct val="100000"/>
              <a:buFont typeface="Arial"/>
              <a:buChar char="►"/>
            </a:pPr>
            <a:r>
              <a:rPr lang="en-GB" sz="1900" dirty="0">
                <a:latin typeface="Arial"/>
                <a:ea typeface="Arial"/>
                <a:cs typeface="Arial"/>
                <a:sym typeface="Arial"/>
              </a:rPr>
              <a:t>Siva Karthik Reddy, L., Koka, K., Dash, A.K. and Pandey, M. (2019) Elemental Racing. In </a:t>
            </a:r>
            <a:r>
              <a:rPr lang="en-GB" sz="1900" i="1" dirty="0">
                <a:latin typeface="Arial"/>
                <a:ea typeface="Arial"/>
                <a:cs typeface="Arial"/>
                <a:sym typeface="Arial"/>
              </a:rPr>
              <a:t>Emerging Research in Computing, Information, Communication and Applications</a:t>
            </a:r>
            <a:r>
              <a:rPr lang="en-GB" sz="1900" dirty="0">
                <a:latin typeface="Arial"/>
                <a:ea typeface="Arial"/>
                <a:cs typeface="Arial"/>
                <a:sym typeface="Arial"/>
              </a:rPr>
              <a:t>. 29-43. Springer, Singapore.</a:t>
            </a:r>
            <a:endParaRPr lang="en-GB" sz="1900" dirty="0">
              <a:solidFill>
                <a:srgbClr val="222222"/>
              </a:solidFill>
              <a:highlight>
                <a:srgbClr val="FFFFFF"/>
              </a:highlight>
              <a:latin typeface="Arial"/>
              <a:ea typeface="Arial"/>
              <a:cs typeface="Arial"/>
              <a:sym typeface="Arial"/>
            </a:endParaRPr>
          </a:p>
          <a:p>
            <a:pPr marL="342900" lvl="0" indent="0" algn="l" rtl="0">
              <a:spcBef>
                <a:spcPts val="0"/>
              </a:spcBef>
              <a:spcAft>
                <a:spcPts val="0"/>
              </a:spcAft>
              <a:buNone/>
            </a:pPr>
            <a:endParaRPr lang="en-GB" dirty="0"/>
          </a:p>
          <a:p>
            <a:pPr marL="342900" lvl="0" indent="0" algn="l" rtl="0">
              <a:spcBef>
                <a:spcPts val="0"/>
              </a:spcBef>
              <a:spcAft>
                <a:spcPts val="0"/>
              </a:spcAft>
              <a:buNone/>
            </a:pPr>
            <a:endParaRPr dirty="0"/>
          </a:p>
          <a:p>
            <a:pPr marL="0" lvl="0" indent="0" algn="l" rtl="0">
              <a:spcBef>
                <a:spcPts val="0"/>
              </a:spcBef>
              <a:spcAft>
                <a:spcPts val="0"/>
              </a:spcAft>
              <a:buNone/>
            </a:pPr>
            <a:endParaRPr dirty="0"/>
          </a:p>
        </p:txBody>
      </p:sp>
      <p:pic>
        <p:nvPicPr>
          <p:cNvPr id="339" name="Google Shape;339;p11"/>
          <p:cNvPicPr preferRelativeResize="0"/>
          <p:nvPr/>
        </p:nvPicPr>
        <p:blipFill rotWithShape="1">
          <a:blip r:embed="rId3">
            <a:alphaModFix/>
          </a:blip>
          <a:srcRect/>
          <a:stretch/>
        </p:blipFill>
        <p:spPr>
          <a:xfrm>
            <a:off x="10435906" y="0"/>
            <a:ext cx="710500" cy="114148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2"/>
          <p:cNvSpPr txBox="1">
            <a:spLocks noGrp="1"/>
          </p:cNvSpPr>
          <p:nvPr>
            <p:ph type="body" idx="1"/>
          </p:nvPr>
        </p:nvSpPr>
        <p:spPr>
          <a:xfrm>
            <a:off x="4974673" y="2348917"/>
            <a:ext cx="6652468" cy="3984771"/>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n-GB" b="1" i="1">
                <a:solidFill>
                  <a:srgbClr val="92D050"/>
                </a:solidFill>
              </a:rPr>
              <a:t>Track-Surf</a:t>
            </a:r>
            <a:r>
              <a:rPr lang="en-GB"/>
              <a:t> is a simple car racing game built for our client, Group 2, a children’s toy manufacturing company.</a:t>
            </a:r>
            <a:endParaRPr/>
          </a:p>
          <a:p>
            <a:pPr marL="342900" lvl="0" indent="0" algn="l" rtl="0">
              <a:spcBef>
                <a:spcPts val="0"/>
              </a:spcBef>
              <a:spcAft>
                <a:spcPts val="0"/>
              </a:spcAft>
              <a:buNone/>
            </a:pPr>
            <a:endParaRPr/>
          </a:p>
          <a:p>
            <a:pPr marL="342900" lvl="0" indent="-342900" algn="l" rtl="0">
              <a:spcBef>
                <a:spcPts val="1000"/>
              </a:spcBef>
              <a:spcAft>
                <a:spcPts val="0"/>
              </a:spcAft>
              <a:buSzPts val="1440"/>
              <a:buChar char="►"/>
            </a:pPr>
            <a:r>
              <a:rPr lang="en-GB"/>
              <a:t>It is being developed to satisfy a list of 10 requirements provided by Group 2 </a:t>
            </a:r>
            <a:endParaRPr/>
          </a:p>
          <a:p>
            <a:pPr marL="342900" lvl="0" indent="0" algn="l" rtl="0">
              <a:spcBef>
                <a:spcPts val="1000"/>
              </a:spcBef>
              <a:spcAft>
                <a:spcPts val="0"/>
              </a:spcAft>
              <a:buNone/>
            </a:pPr>
            <a:endParaRPr/>
          </a:p>
          <a:p>
            <a:pPr marL="342900" lvl="0" indent="-342900" algn="l" rtl="0">
              <a:spcBef>
                <a:spcPts val="1000"/>
              </a:spcBef>
              <a:spcAft>
                <a:spcPts val="0"/>
              </a:spcAft>
              <a:buSzPts val="1440"/>
              <a:buChar char="►"/>
            </a:pPr>
            <a:r>
              <a:rPr lang="en-GB"/>
              <a:t>Fig 1 shows a screenshot of track surf’s landing page. Six (6) out of the agreed 10 requirements have been fully implemented at this stage.</a:t>
            </a:r>
            <a:endParaRPr/>
          </a:p>
          <a:p>
            <a:pPr marL="342900" lvl="0" indent="-251459" algn="l" rtl="0">
              <a:spcBef>
                <a:spcPts val="1000"/>
              </a:spcBef>
              <a:spcAft>
                <a:spcPts val="0"/>
              </a:spcAft>
              <a:buSzPts val="1440"/>
              <a:buNone/>
            </a:pPr>
            <a:endParaRPr/>
          </a:p>
          <a:p>
            <a:pPr marL="342900" lvl="0" indent="-251459" algn="l" rtl="0">
              <a:spcBef>
                <a:spcPts val="1000"/>
              </a:spcBef>
              <a:spcAft>
                <a:spcPts val="0"/>
              </a:spcAft>
              <a:buSzPts val="1440"/>
              <a:buNone/>
            </a:pPr>
            <a:endParaRPr/>
          </a:p>
          <a:p>
            <a:pPr marL="1371600" lvl="3" indent="0" algn="l" rtl="0">
              <a:spcBef>
                <a:spcPts val="1000"/>
              </a:spcBef>
              <a:spcAft>
                <a:spcPts val="0"/>
              </a:spcAft>
              <a:buSzPts val="960"/>
              <a:buNone/>
            </a:pPr>
            <a:endParaRPr/>
          </a:p>
        </p:txBody>
      </p:sp>
      <p:sp>
        <p:nvSpPr>
          <p:cNvPr id="258" name="Google Shape;258;p2"/>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Project Overview</a:t>
            </a:r>
            <a:endParaRPr/>
          </a:p>
        </p:txBody>
      </p:sp>
      <p:pic>
        <p:nvPicPr>
          <p:cNvPr id="259" name="Google Shape;259;p2"/>
          <p:cNvPicPr preferRelativeResize="0"/>
          <p:nvPr/>
        </p:nvPicPr>
        <p:blipFill rotWithShape="1">
          <a:blip r:embed="rId5">
            <a:alphaModFix/>
          </a:blip>
          <a:srcRect/>
          <a:stretch/>
        </p:blipFill>
        <p:spPr>
          <a:xfrm>
            <a:off x="10435906" y="0"/>
            <a:ext cx="710500" cy="1141485"/>
          </a:xfrm>
          <a:prstGeom prst="rect">
            <a:avLst/>
          </a:prstGeom>
          <a:noFill/>
          <a:ln>
            <a:noFill/>
          </a:ln>
        </p:spPr>
      </p:pic>
      <p:sp>
        <p:nvSpPr>
          <p:cNvPr id="260" name="Google Shape;260;p2"/>
          <p:cNvSpPr txBox="1"/>
          <p:nvPr/>
        </p:nvSpPr>
        <p:spPr>
          <a:xfrm>
            <a:off x="495750" y="6362250"/>
            <a:ext cx="1022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Century Gothic"/>
                <a:ea typeface="Century Gothic"/>
                <a:cs typeface="Century Gothic"/>
                <a:sym typeface="Century Gothic"/>
              </a:rPr>
              <a:t>Fig 1: Track-Surf Landing Page</a:t>
            </a:r>
            <a:endParaRPr>
              <a:latin typeface="Century Gothic"/>
              <a:ea typeface="Century Gothic"/>
              <a:cs typeface="Century Gothic"/>
              <a:sym typeface="Century Gothic"/>
            </a:endParaRPr>
          </a:p>
        </p:txBody>
      </p:sp>
      <p:pic>
        <p:nvPicPr>
          <p:cNvPr id="261" name="Google Shape;261;p2"/>
          <p:cNvPicPr preferRelativeResize="0"/>
          <p:nvPr/>
        </p:nvPicPr>
        <p:blipFill>
          <a:blip r:embed="rId6">
            <a:alphaModFix/>
          </a:blip>
          <a:stretch>
            <a:fillRect/>
          </a:stretch>
        </p:blipFill>
        <p:spPr>
          <a:xfrm>
            <a:off x="495750" y="2249825"/>
            <a:ext cx="4398599" cy="4112426"/>
          </a:xfrm>
          <a:prstGeom prst="rect">
            <a:avLst/>
          </a:prstGeom>
          <a:noFill/>
          <a:ln>
            <a:noFill/>
          </a:ln>
        </p:spPr>
      </p:pic>
      <p:pic>
        <p:nvPicPr>
          <p:cNvPr id="2" name="Slide 2">
            <a:hlinkClick r:id="" action="ppaction://media"/>
            <a:extLst>
              <a:ext uri="{FF2B5EF4-FFF2-40B4-BE49-F238E27FC236}">
                <a16:creationId xmlns:a16="http://schemas.microsoft.com/office/drawing/2014/main" id="{C38EA856-FDAB-447E-81CC-70B31CA9AFE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22418" y="6333688"/>
            <a:ext cx="347663" cy="3476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1049"/>
    </mc:Choice>
    <mc:Fallback xmlns="">
      <p:transition spd="slow" advTm="610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104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3"/>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Game Design</a:t>
            </a:r>
            <a:endParaRPr/>
          </a:p>
        </p:txBody>
      </p:sp>
      <p:pic>
        <p:nvPicPr>
          <p:cNvPr id="267" name="Google Shape;267;p3"/>
          <p:cNvPicPr preferRelativeResize="0"/>
          <p:nvPr/>
        </p:nvPicPr>
        <p:blipFill rotWithShape="1">
          <a:blip r:embed="rId5">
            <a:alphaModFix/>
          </a:blip>
          <a:srcRect/>
          <a:stretch/>
        </p:blipFill>
        <p:spPr>
          <a:xfrm>
            <a:off x="10435906" y="0"/>
            <a:ext cx="710500" cy="1141485"/>
          </a:xfrm>
          <a:prstGeom prst="rect">
            <a:avLst/>
          </a:prstGeom>
          <a:noFill/>
          <a:ln>
            <a:noFill/>
          </a:ln>
        </p:spPr>
      </p:pic>
      <p:pic>
        <p:nvPicPr>
          <p:cNvPr id="268" name="Google Shape;268;p3"/>
          <p:cNvPicPr preferRelativeResize="0">
            <a:picLocks noGrp="1"/>
          </p:cNvPicPr>
          <p:nvPr>
            <p:ph type="body" idx="1"/>
          </p:nvPr>
        </p:nvPicPr>
        <p:blipFill rotWithShape="1">
          <a:blip r:embed="rId6">
            <a:alphaModFix/>
          </a:blip>
          <a:srcRect/>
          <a:stretch/>
        </p:blipFill>
        <p:spPr>
          <a:xfrm>
            <a:off x="553674" y="2256639"/>
            <a:ext cx="7339758" cy="3741489"/>
          </a:xfrm>
          <a:prstGeom prst="rect">
            <a:avLst/>
          </a:prstGeom>
          <a:noFill/>
          <a:ln>
            <a:noFill/>
          </a:ln>
        </p:spPr>
      </p:pic>
      <p:sp>
        <p:nvSpPr>
          <p:cNvPr id="269" name="Google Shape;269;p3"/>
          <p:cNvSpPr txBox="1"/>
          <p:nvPr/>
        </p:nvSpPr>
        <p:spPr>
          <a:xfrm>
            <a:off x="553674" y="6188025"/>
            <a:ext cx="10225162" cy="369291"/>
          </a:xfrm>
          <a:prstGeom prst="rect">
            <a:avLst/>
          </a:prstGeom>
          <a:noFill/>
          <a:ln>
            <a:noFill/>
          </a:ln>
        </p:spPr>
        <p:txBody>
          <a:bodyPr spcFirstLastPara="1" wrap="square" lIns="91425" tIns="45700" rIns="91425" bIns="45700" anchor="t" anchorCtr="0">
            <a:spAutoFit/>
          </a:bodyPr>
          <a:lstStyle/>
          <a:p>
            <a:pPr rtl="0">
              <a:spcBef>
                <a:spcPts val="0"/>
              </a:spcBef>
              <a:spcAft>
                <a:spcPts val="0"/>
              </a:spcAft>
            </a:pPr>
            <a:r>
              <a:rPr lang="en-GB" sz="1800" b="0" i="0" u="none" strike="noStrike" cap="none" dirty="0">
                <a:solidFill>
                  <a:schemeClr val="dk1"/>
                </a:solidFill>
                <a:latin typeface="Century Gothic"/>
                <a:ea typeface="Century Gothic"/>
                <a:cs typeface="Century Gothic"/>
                <a:sym typeface="Century Gothic"/>
              </a:rPr>
              <a:t>Fig </a:t>
            </a:r>
            <a:r>
              <a:rPr lang="en-GB" sz="1800" dirty="0">
                <a:solidFill>
                  <a:schemeClr val="dk1"/>
                </a:solidFill>
                <a:latin typeface="Century Gothic"/>
                <a:ea typeface="Century Gothic"/>
                <a:cs typeface="Century Gothic"/>
                <a:sym typeface="Century Gothic"/>
              </a:rPr>
              <a:t>2</a:t>
            </a:r>
            <a:r>
              <a:rPr lang="en-GB" sz="1800" b="0" i="0" u="none" strike="noStrike" cap="none" dirty="0">
                <a:solidFill>
                  <a:schemeClr val="dk1"/>
                </a:solidFill>
                <a:latin typeface="Century Gothic"/>
                <a:ea typeface="Century Gothic"/>
                <a:cs typeface="Century Gothic"/>
                <a:sym typeface="Century Gothic"/>
              </a:rPr>
              <a:t>: </a:t>
            </a:r>
            <a:r>
              <a:rPr lang="en-GB" sz="1800" i="1" dirty="0">
                <a:solidFill>
                  <a:srgbClr val="92D050"/>
                </a:solidFill>
                <a:latin typeface="Century Gothic"/>
                <a:ea typeface="Century Gothic"/>
                <a:cs typeface="Century Gothic"/>
                <a:sym typeface="Century Gothic"/>
              </a:rPr>
              <a:t>T</a:t>
            </a:r>
            <a:r>
              <a:rPr lang="en-GB" sz="1800" b="0" i="1" u="none" strike="noStrike" cap="none" dirty="0">
                <a:solidFill>
                  <a:srgbClr val="92D050"/>
                </a:solidFill>
                <a:latin typeface="Century Gothic"/>
                <a:ea typeface="Century Gothic"/>
                <a:cs typeface="Century Gothic"/>
                <a:sym typeface="Century Gothic"/>
              </a:rPr>
              <a:t>rack-</a:t>
            </a:r>
            <a:r>
              <a:rPr lang="en-GB" sz="1800" i="1" dirty="0">
                <a:solidFill>
                  <a:srgbClr val="92D050"/>
                </a:solidFill>
                <a:latin typeface="Century Gothic"/>
                <a:ea typeface="Century Gothic"/>
                <a:cs typeface="Century Gothic"/>
                <a:sym typeface="Century Gothic"/>
              </a:rPr>
              <a:t>S</a:t>
            </a:r>
            <a:r>
              <a:rPr lang="en-GB" sz="1800" b="0" i="1" u="none" strike="noStrike" cap="none" dirty="0">
                <a:solidFill>
                  <a:srgbClr val="92D050"/>
                </a:solidFill>
                <a:latin typeface="Century Gothic"/>
                <a:ea typeface="Century Gothic"/>
                <a:cs typeface="Century Gothic"/>
                <a:sym typeface="Century Gothic"/>
              </a:rPr>
              <a:t>urf</a:t>
            </a:r>
            <a:r>
              <a:rPr lang="en-GB" sz="1800" b="0" i="0" u="none" strike="noStrike" cap="none" dirty="0">
                <a:solidFill>
                  <a:schemeClr val="dk1"/>
                </a:solidFill>
                <a:latin typeface="Century Gothic"/>
                <a:ea typeface="Century Gothic"/>
                <a:cs typeface="Century Gothic"/>
                <a:sym typeface="Century Gothic"/>
              </a:rPr>
              <a:t> Activity Diagram </a:t>
            </a:r>
            <a:r>
              <a:rPr lang="nb-NO" sz="1800" b="0" i="0" u="none" strike="noStrike" dirty="0">
                <a:solidFill>
                  <a:srgbClr val="000000"/>
                </a:solidFill>
                <a:effectLst/>
                <a:latin typeface="Century Gothic" panose="020B0502020202020204" pitchFamily="34" charset="0"/>
              </a:rPr>
              <a:t> </a:t>
            </a:r>
            <a:r>
              <a:rPr lang="nb-NO" sz="1200" b="0" i="0" u="none" strike="noStrike" dirty="0">
                <a:solidFill>
                  <a:srgbClr val="000000"/>
                </a:solidFill>
                <a:effectLst/>
                <a:latin typeface="Century Gothic" panose="020B0502020202020204" pitchFamily="34" charset="0"/>
              </a:rPr>
              <a:t>(adapted from Siva Karthik Reddy et al., 2019)</a:t>
            </a:r>
            <a:endParaRPr lang="nb-NO" sz="1200" b="0" dirty="0">
              <a:effectLst/>
            </a:endParaRPr>
          </a:p>
        </p:txBody>
      </p:sp>
      <p:sp>
        <p:nvSpPr>
          <p:cNvPr id="270" name="Google Shape;270;p3"/>
          <p:cNvSpPr txBox="1"/>
          <p:nvPr/>
        </p:nvSpPr>
        <p:spPr>
          <a:xfrm>
            <a:off x="8254767" y="2365695"/>
            <a:ext cx="3456300" cy="2586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1800">
                <a:solidFill>
                  <a:schemeClr val="dk1"/>
                </a:solidFill>
                <a:latin typeface="Century Gothic"/>
                <a:ea typeface="Century Gothic"/>
                <a:cs typeface="Century Gothic"/>
                <a:sym typeface="Century Gothic"/>
              </a:rPr>
              <a:t>Fig 2 is a simple activity diagram showing how track-surf is implemented </a:t>
            </a:r>
            <a:endParaRPr/>
          </a:p>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a:p>
            <a:pPr marL="0" marR="0" lvl="0" indent="0" algn="l" rtl="0">
              <a:spcBef>
                <a:spcPts val="0"/>
              </a:spcBef>
              <a:spcAft>
                <a:spcPts val="0"/>
              </a:spcAft>
              <a:buNone/>
            </a:pPr>
            <a:r>
              <a:rPr lang="en-GB" sz="1800">
                <a:solidFill>
                  <a:schemeClr val="dk1"/>
                </a:solidFill>
                <a:latin typeface="Century Gothic"/>
                <a:ea typeface="Century Gothic"/>
                <a:cs typeface="Century Gothic"/>
                <a:sym typeface="Century Gothic"/>
              </a:rPr>
              <a:t>From the main menu, a user can select either of the settings, profile or play option and follow the steps as depicted in the diagram.</a:t>
            </a:r>
            <a:endParaRPr sz="1800">
              <a:solidFill>
                <a:schemeClr val="dk1"/>
              </a:solidFill>
              <a:latin typeface="Century Gothic"/>
              <a:ea typeface="Century Gothic"/>
              <a:cs typeface="Century Gothic"/>
              <a:sym typeface="Century Gothic"/>
            </a:endParaRPr>
          </a:p>
        </p:txBody>
      </p:sp>
      <p:pic>
        <p:nvPicPr>
          <p:cNvPr id="2" name="Slide 3">
            <a:hlinkClick r:id="" action="ppaction://media"/>
            <a:extLst>
              <a:ext uri="{FF2B5EF4-FFF2-40B4-BE49-F238E27FC236}">
                <a16:creationId xmlns:a16="http://schemas.microsoft.com/office/drawing/2014/main" id="{228BB3C1-ED1A-4C8C-8257-4287E7BD9E7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37235" y="6252552"/>
            <a:ext cx="347663" cy="3476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8712"/>
    </mc:Choice>
    <mc:Fallback xmlns="">
      <p:transition spd="slow" advTm="687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87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4"/>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Project Plan</a:t>
            </a:r>
            <a:endParaRPr/>
          </a:p>
        </p:txBody>
      </p:sp>
      <p:sp>
        <p:nvSpPr>
          <p:cNvPr id="276" name="Google Shape;276;p4"/>
          <p:cNvSpPr txBox="1">
            <a:spLocks noGrp="1"/>
          </p:cNvSpPr>
          <p:nvPr>
            <p:ph type="body" idx="1"/>
          </p:nvPr>
        </p:nvSpPr>
        <p:spPr>
          <a:xfrm>
            <a:off x="611425" y="2263975"/>
            <a:ext cx="11072100" cy="7932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n-GB"/>
              <a:t>After the completion of the requirements gathering phase, the subsequent phases were divided into 23 high level tasks, grouped into 7 sprints.</a:t>
            </a:r>
            <a:endParaRPr/>
          </a:p>
        </p:txBody>
      </p:sp>
      <p:pic>
        <p:nvPicPr>
          <p:cNvPr id="277" name="Google Shape;277;p4"/>
          <p:cNvPicPr preferRelativeResize="0"/>
          <p:nvPr/>
        </p:nvPicPr>
        <p:blipFill rotWithShape="1">
          <a:blip r:embed="rId5">
            <a:alphaModFix/>
          </a:blip>
          <a:srcRect/>
          <a:stretch/>
        </p:blipFill>
        <p:spPr>
          <a:xfrm>
            <a:off x="10435906" y="0"/>
            <a:ext cx="710500" cy="1141485"/>
          </a:xfrm>
          <a:prstGeom prst="rect">
            <a:avLst/>
          </a:prstGeom>
          <a:noFill/>
          <a:ln>
            <a:noFill/>
          </a:ln>
        </p:spPr>
      </p:pic>
      <p:graphicFrame>
        <p:nvGraphicFramePr>
          <p:cNvPr id="278" name="Google Shape;278;p4"/>
          <p:cNvGraphicFramePr/>
          <p:nvPr>
            <p:extLst>
              <p:ext uri="{D42A27DB-BD31-4B8C-83A1-F6EECF244321}">
                <p14:modId xmlns:p14="http://schemas.microsoft.com/office/powerpoint/2010/main" val="2541710784"/>
              </p:ext>
            </p:extLst>
          </p:nvPr>
        </p:nvGraphicFramePr>
        <p:xfrm>
          <a:off x="1423675" y="3057165"/>
          <a:ext cx="8431000" cy="3166960"/>
        </p:xfrm>
        <a:graphic>
          <a:graphicData uri="http://schemas.openxmlformats.org/drawingml/2006/table">
            <a:tbl>
              <a:tblPr>
                <a:noFill/>
                <a:tableStyleId>{8C4CF288-972E-4743-8E86-1657B9A28F19}</a:tableStyleId>
              </a:tblPr>
              <a:tblGrid>
                <a:gridCol w="1341800">
                  <a:extLst>
                    <a:ext uri="{9D8B030D-6E8A-4147-A177-3AD203B41FA5}">
                      <a16:colId xmlns:a16="http://schemas.microsoft.com/office/drawing/2014/main" val="20000"/>
                    </a:ext>
                  </a:extLst>
                </a:gridCol>
                <a:gridCol w="1067075">
                  <a:extLst>
                    <a:ext uri="{9D8B030D-6E8A-4147-A177-3AD203B41FA5}">
                      <a16:colId xmlns:a16="http://schemas.microsoft.com/office/drawing/2014/main" val="20001"/>
                    </a:ext>
                  </a:extLst>
                </a:gridCol>
                <a:gridCol w="1204425">
                  <a:extLst>
                    <a:ext uri="{9D8B030D-6E8A-4147-A177-3AD203B41FA5}">
                      <a16:colId xmlns:a16="http://schemas.microsoft.com/office/drawing/2014/main" val="20002"/>
                    </a:ext>
                  </a:extLst>
                </a:gridCol>
                <a:gridCol w="1482013">
                  <a:extLst>
                    <a:ext uri="{9D8B030D-6E8A-4147-A177-3AD203B41FA5}">
                      <a16:colId xmlns:a16="http://schemas.microsoft.com/office/drawing/2014/main" val="20003"/>
                    </a:ext>
                  </a:extLst>
                </a:gridCol>
                <a:gridCol w="1082351">
                  <a:extLst>
                    <a:ext uri="{9D8B030D-6E8A-4147-A177-3AD203B41FA5}">
                      <a16:colId xmlns:a16="http://schemas.microsoft.com/office/drawing/2014/main" val="20004"/>
                    </a:ext>
                  </a:extLst>
                </a:gridCol>
                <a:gridCol w="1048911">
                  <a:extLst>
                    <a:ext uri="{9D8B030D-6E8A-4147-A177-3AD203B41FA5}">
                      <a16:colId xmlns:a16="http://schemas.microsoft.com/office/drawing/2014/main" val="20005"/>
                    </a:ext>
                  </a:extLst>
                </a:gridCol>
                <a:gridCol w="1204425">
                  <a:extLst>
                    <a:ext uri="{9D8B030D-6E8A-4147-A177-3AD203B41FA5}">
                      <a16:colId xmlns:a16="http://schemas.microsoft.com/office/drawing/2014/main" val="20006"/>
                    </a:ext>
                  </a:extLst>
                </a:gridCol>
              </a:tblGrid>
              <a:tr h="514400">
                <a:tc>
                  <a:txBody>
                    <a:bodyPr/>
                    <a:lstStyle/>
                    <a:p>
                      <a:pPr marL="0" lvl="0" indent="0" algn="l" rtl="0">
                        <a:spcBef>
                          <a:spcPts val="0"/>
                        </a:spcBef>
                        <a:spcAft>
                          <a:spcPts val="0"/>
                        </a:spcAft>
                        <a:buNone/>
                      </a:pPr>
                      <a:r>
                        <a:rPr lang="en-GB" sz="1200" b="1"/>
                        <a:t>Planning tasks (Sprint 0)</a:t>
                      </a:r>
                      <a:endParaRPr sz="1200" b="1"/>
                    </a:p>
                  </a:txBody>
                  <a:tcPr marL="91425" marR="91425" marT="91425" marB="91425">
                    <a:solidFill>
                      <a:srgbClr val="D9D2E9"/>
                    </a:solidFill>
                  </a:tcPr>
                </a:tc>
                <a:tc>
                  <a:txBody>
                    <a:bodyPr/>
                    <a:lstStyle/>
                    <a:p>
                      <a:pPr marL="0" lvl="0" indent="0" algn="l" rtl="0">
                        <a:spcBef>
                          <a:spcPts val="0"/>
                        </a:spcBef>
                        <a:spcAft>
                          <a:spcPts val="0"/>
                        </a:spcAft>
                        <a:buNone/>
                      </a:pPr>
                      <a:r>
                        <a:rPr lang="en-GB" sz="1200" b="1"/>
                        <a:t>Sprint 1</a:t>
                      </a:r>
                      <a:endParaRPr sz="1200" b="1"/>
                    </a:p>
                  </a:txBody>
                  <a:tcPr marL="91425" marR="91425" marT="91425" marB="91425">
                    <a:solidFill>
                      <a:srgbClr val="D9D2E9"/>
                    </a:solidFill>
                  </a:tcPr>
                </a:tc>
                <a:tc>
                  <a:txBody>
                    <a:bodyPr/>
                    <a:lstStyle/>
                    <a:p>
                      <a:pPr marL="0" lvl="0" indent="0" algn="l" rtl="0">
                        <a:spcBef>
                          <a:spcPts val="0"/>
                        </a:spcBef>
                        <a:spcAft>
                          <a:spcPts val="0"/>
                        </a:spcAft>
                        <a:buNone/>
                      </a:pPr>
                      <a:r>
                        <a:rPr lang="en-GB" sz="1200" b="1"/>
                        <a:t>Sprint 2</a:t>
                      </a:r>
                      <a:endParaRPr sz="1200" b="1"/>
                    </a:p>
                  </a:txBody>
                  <a:tcPr marL="91425" marR="91425" marT="91425" marB="91425">
                    <a:solidFill>
                      <a:srgbClr val="D9D2E9"/>
                    </a:solidFill>
                  </a:tcPr>
                </a:tc>
                <a:tc>
                  <a:txBody>
                    <a:bodyPr/>
                    <a:lstStyle/>
                    <a:p>
                      <a:pPr marL="0" lvl="0" indent="0" algn="l" rtl="0">
                        <a:spcBef>
                          <a:spcPts val="0"/>
                        </a:spcBef>
                        <a:spcAft>
                          <a:spcPts val="0"/>
                        </a:spcAft>
                        <a:buNone/>
                      </a:pPr>
                      <a:r>
                        <a:rPr lang="en-GB" sz="1200" b="1"/>
                        <a:t>Sprint 3</a:t>
                      </a:r>
                      <a:endParaRPr sz="1200" b="1"/>
                    </a:p>
                  </a:txBody>
                  <a:tcPr marL="91425" marR="91425" marT="91425" marB="91425">
                    <a:solidFill>
                      <a:srgbClr val="D9D2E9"/>
                    </a:solidFill>
                  </a:tcPr>
                </a:tc>
                <a:tc>
                  <a:txBody>
                    <a:bodyPr/>
                    <a:lstStyle/>
                    <a:p>
                      <a:pPr marL="0" lvl="0" indent="0" algn="l" rtl="0">
                        <a:spcBef>
                          <a:spcPts val="0"/>
                        </a:spcBef>
                        <a:spcAft>
                          <a:spcPts val="0"/>
                        </a:spcAft>
                        <a:buNone/>
                      </a:pPr>
                      <a:r>
                        <a:rPr lang="en-GB" sz="1200" b="1"/>
                        <a:t>Sprint 4</a:t>
                      </a:r>
                      <a:endParaRPr sz="1200" b="1"/>
                    </a:p>
                  </a:txBody>
                  <a:tcPr marL="91425" marR="91425" marT="91425" marB="91425">
                    <a:solidFill>
                      <a:srgbClr val="D9D2E9"/>
                    </a:solidFill>
                  </a:tcPr>
                </a:tc>
                <a:tc>
                  <a:txBody>
                    <a:bodyPr/>
                    <a:lstStyle/>
                    <a:p>
                      <a:pPr marL="0" lvl="0" indent="0" algn="l" rtl="0">
                        <a:spcBef>
                          <a:spcPts val="0"/>
                        </a:spcBef>
                        <a:spcAft>
                          <a:spcPts val="0"/>
                        </a:spcAft>
                        <a:buNone/>
                      </a:pPr>
                      <a:r>
                        <a:rPr lang="en-GB" sz="1200" b="1"/>
                        <a:t>Sprint 5</a:t>
                      </a:r>
                      <a:endParaRPr sz="1200" b="1"/>
                    </a:p>
                  </a:txBody>
                  <a:tcPr marL="91425" marR="91425" marT="91425" marB="91425">
                    <a:solidFill>
                      <a:srgbClr val="D9D2E9"/>
                    </a:solidFill>
                  </a:tcPr>
                </a:tc>
                <a:tc>
                  <a:txBody>
                    <a:bodyPr/>
                    <a:lstStyle/>
                    <a:p>
                      <a:pPr marL="0" lvl="0" indent="0" algn="l" rtl="0">
                        <a:spcBef>
                          <a:spcPts val="0"/>
                        </a:spcBef>
                        <a:spcAft>
                          <a:spcPts val="0"/>
                        </a:spcAft>
                        <a:buNone/>
                      </a:pPr>
                      <a:r>
                        <a:rPr lang="en-GB" sz="1200" b="1"/>
                        <a:t>Sprint 6</a:t>
                      </a:r>
                      <a:endParaRPr sz="1200" b="1"/>
                    </a:p>
                  </a:txBody>
                  <a:tcPr marL="91425" marR="91425" marT="91425" marB="91425">
                    <a:solidFill>
                      <a:srgbClr val="D9D2E9"/>
                    </a:solidFill>
                  </a:tcPr>
                </a:tc>
                <a:extLst>
                  <a:ext uri="{0D108BD9-81ED-4DB2-BD59-A6C34878D82A}">
                    <a16:rowId xmlns:a16="http://schemas.microsoft.com/office/drawing/2014/main" val="10000"/>
                  </a:ext>
                </a:extLst>
              </a:tr>
              <a:tr h="508700">
                <a:tc>
                  <a:txBody>
                    <a:bodyPr/>
                    <a:lstStyle/>
                    <a:p>
                      <a:pPr marL="0" lvl="0" indent="0" algn="l" rtl="0">
                        <a:spcBef>
                          <a:spcPts val="0"/>
                        </a:spcBef>
                        <a:spcAft>
                          <a:spcPts val="0"/>
                        </a:spcAft>
                        <a:buNone/>
                      </a:pPr>
                      <a:r>
                        <a:rPr lang="en-GB" sz="1000"/>
                        <a:t>Planning meeting</a:t>
                      </a:r>
                      <a:endParaRPr sz="1000"/>
                    </a:p>
                  </a:txBody>
                  <a:tcPr marL="91425" marR="91425" marT="91425" marB="91425"/>
                </a:tc>
                <a:tc>
                  <a:txBody>
                    <a:bodyPr/>
                    <a:lstStyle/>
                    <a:p>
                      <a:pPr marL="0" lvl="0" indent="0" algn="l" rtl="0">
                        <a:spcBef>
                          <a:spcPts val="0"/>
                        </a:spcBef>
                        <a:spcAft>
                          <a:spcPts val="0"/>
                        </a:spcAft>
                        <a:buNone/>
                      </a:pPr>
                      <a:r>
                        <a:rPr lang="en-GB" sz="1000"/>
                        <a:t>Set up Github</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User stories 1 &amp; 2</a:t>
                      </a:r>
                      <a:endParaRPr sz="1000"/>
                    </a:p>
                  </a:txBody>
                  <a:tcPr marL="91425" marR="91425" marT="91425" marB="91425"/>
                </a:tc>
                <a:tc>
                  <a:txBody>
                    <a:bodyPr/>
                    <a:lstStyle/>
                    <a:p>
                      <a:pPr marL="0" lvl="0" indent="0" algn="l" rtl="0">
                        <a:spcBef>
                          <a:spcPts val="0"/>
                        </a:spcBef>
                        <a:spcAft>
                          <a:spcPts val="0"/>
                        </a:spcAft>
                        <a:buNone/>
                      </a:pPr>
                      <a:r>
                        <a:rPr lang="en-GB" sz="1000"/>
                        <a:t>User stories 3, 4 &amp; 5</a:t>
                      </a:r>
                      <a:endParaRPr sz="1000"/>
                    </a:p>
                  </a:txBody>
                  <a:tcPr marL="91425" marR="91425" marT="91425" marB="91425"/>
                </a:tc>
                <a:tc>
                  <a:txBody>
                    <a:bodyPr/>
                    <a:lstStyle/>
                    <a:p>
                      <a:pPr marL="0" lvl="0" indent="0" algn="l" rtl="0">
                        <a:spcBef>
                          <a:spcPts val="0"/>
                        </a:spcBef>
                        <a:spcAft>
                          <a:spcPts val="0"/>
                        </a:spcAft>
                        <a:buNone/>
                      </a:pPr>
                      <a:r>
                        <a:rPr lang="en-GB" sz="1000"/>
                        <a:t>User story 6</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User story 9</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Final UAT</a:t>
                      </a:r>
                      <a:endParaRPr sz="1000"/>
                    </a:p>
                  </a:txBody>
                  <a:tcPr marL="91425" marR="91425" marT="91425" marB="91425"/>
                </a:tc>
                <a:extLst>
                  <a:ext uri="{0D108BD9-81ED-4DB2-BD59-A6C34878D82A}">
                    <a16:rowId xmlns:a16="http://schemas.microsoft.com/office/drawing/2014/main" val="10001"/>
                  </a:ext>
                </a:extLst>
              </a:tr>
              <a:tr h="508700">
                <a:tc>
                  <a:txBody>
                    <a:bodyPr/>
                    <a:lstStyle/>
                    <a:p>
                      <a:pPr marL="0" lvl="0" indent="0" algn="l" rtl="0">
                        <a:spcBef>
                          <a:spcPts val="0"/>
                        </a:spcBef>
                        <a:spcAft>
                          <a:spcPts val="0"/>
                        </a:spcAft>
                        <a:buNone/>
                      </a:pPr>
                      <a:r>
                        <a:rPr lang="en-GB" sz="1000"/>
                        <a:t>DoD for User Stories</a:t>
                      </a:r>
                      <a:endParaRPr sz="1000"/>
                    </a:p>
                  </a:txBody>
                  <a:tcPr marL="91425" marR="91425" marT="91425" marB="91425"/>
                </a:tc>
                <a:tc>
                  <a:txBody>
                    <a:bodyPr/>
                    <a:lstStyle/>
                    <a:p>
                      <a:pPr marL="0" lvl="0" indent="0" algn="l" rtl="0">
                        <a:spcBef>
                          <a:spcPts val="0"/>
                        </a:spcBef>
                        <a:spcAft>
                          <a:spcPts val="0"/>
                        </a:spcAft>
                        <a:buNone/>
                      </a:pPr>
                      <a:r>
                        <a:rPr lang="en-GB" sz="1000"/>
                        <a:t>Build/evaluate Demo(s)</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Status Review</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Project Documentation</a:t>
                      </a:r>
                      <a:endParaRPr sz="1000"/>
                    </a:p>
                  </a:txBody>
                  <a:tcPr marL="91425" marR="91425" marT="91425" marB="91425"/>
                </a:tc>
                <a:tc>
                  <a:txBody>
                    <a:bodyPr/>
                    <a:lstStyle/>
                    <a:p>
                      <a:pPr marL="0" lvl="0" indent="0" algn="l" rtl="0">
                        <a:spcBef>
                          <a:spcPts val="0"/>
                        </a:spcBef>
                        <a:spcAft>
                          <a:spcPts val="0"/>
                        </a:spcAft>
                        <a:buNone/>
                      </a:pPr>
                      <a:r>
                        <a:rPr lang="en-GB" sz="1000"/>
                        <a:t>User stories 7 &amp; 8</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User story 10</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Deployment</a:t>
                      </a:r>
                      <a:endParaRPr sz="1000"/>
                    </a:p>
                  </a:txBody>
                  <a:tcPr marL="91425" marR="91425" marT="91425" marB="91425"/>
                </a:tc>
                <a:extLst>
                  <a:ext uri="{0D108BD9-81ED-4DB2-BD59-A6C34878D82A}">
                    <a16:rowId xmlns:a16="http://schemas.microsoft.com/office/drawing/2014/main" val="10002"/>
                  </a:ext>
                </a:extLst>
              </a:tr>
              <a:tr h="640050">
                <a:tc>
                  <a:txBody>
                    <a:bodyPr/>
                    <a:lstStyle/>
                    <a:p>
                      <a:pPr marL="0" lvl="0" indent="0" algn="l" rtl="0">
                        <a:spcBef>
                          <a:spcPts val="0"/>
                        </a:spcBef>
                        <a:spcAft>
                          <a:spcPts val="0"/>
                        </a:spcAft>
                        <a:buNone/>
                      </a:pPr>
                      <a:r>
                        <a:rPr lang="en-GB" sz="1000"/>
                        <a:t>Design</a:t>
                      </a:r>
                      <a:endParaRPr sz="1000"/>
                    </a:p>
                  </a:txBody>
                  <a:tcPr marL="91425" marR="91425" marT="91425" marB="91425"/>
                </a:tc>
                <a:tc>
                  <a:txBody>
                    <a:bodyPr/>
                    <a:lstStyle/>
                    <a:p>
                      <a:pPr marL="0" lvl="0" indent="0" algn="l" rtl="0">
                        <a:spcBef>
                          <a:spcPts val="0"/>
                        </a:spcBef>
                        <a:spcAft>
                          <a:spcPts val="0"/>
                        </a:spcAft>
                        <a:buNone/>
                      </a:pPr>
                      <a:r>
                        <a:rPr lang="en-GB" sz="1000"/>
                        <a:t>Github actions (styling &amp; testing)</a:t>
                      </a: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Regression test &amp; </a:t>
                      </a:r>
                      <a:endParaRPr sz="1000">
                        <a:solidFill>
                          <a:schemeClr val="dk1"/>
                        </a:solidFill>
                      </a:endParaRPr>
                    </a:p>
                    <a:p>
                      <a:pPr marL="0" lvl="0" indent="0" algn="l" rtl="0">
                        <a:spcBef>
                          <a:spcPts val="0"/>
                        </a:spcBef>
                        <a:spcAft>
                          <a:spcPts val="0"/>
                        </a:spcAft>
                        <a:buClr>
                          <a:schemeClr val="dk1"/>
                        </a:buClr>
                        <a:buSzPts val="1100"/>
                        <a:buFont typeface="Arial"/>
                        <a:buNone/>
                      </a:pPr>
                      <a:r>
                        <a:rPr lang="en-GB" sz="1000">
                          <a:solidFill>
                            <a:schemeClr val="dk1"/>
                          </a:solidFill>
                        </a:rPr>
                        <a:t>UAT Phase 1</a:t>
                      </a:r>
                      <a:endParaRPr sz="1000">
                        <a:solidFill>
                          <a:schemeClr val="dk1"/>
                        </a:solidFill>
                      </a:endParaRPr>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Status Review</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Status Review</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Post Mortem Meeting</a:t>
                      </a:r>
                      <a:endParaRPr sz="1000"/>
                    </a:p>
                  </a:txBody>
                  <a:tcPr marL="91425" marR="91425" marT="91425" marB="91425"/>
                </a:tc>
                <a:extLst>
                  <a:ext uri="{0D108BD9-81ED-4DB2-BD59-A6C34878D82A}">
                    <a16:rowId xmlns:a16="http://schemas.microsoft.com/office/drawing/2014/main" val="10003"/>
                  </a:ext>
                </a:extLst>
              </a:tr>
              <a:tr h="452200">
                <a:tc>
                  <a:txBody>
                    <a:bodyPr/>
                    <a:lstStyle/>
                    <a:p>
                      <a:pPr marL="0" lvl="0" indent="0" algn="l" rtl="0">
                        <a:spcBef>
                          <a:spcPts val="0"/>
                        </a:spcBef>
                        <a:spcAft>
                          <a:spcPts val="0"/>
                        </a:spcAft>
                        <a:buNone/>
                      </a:pPr>
                      <a:r>
                        <a:rPr lang="en-GB" sz="1000"/>
                        <a:t>Estimation</a:t>
                      </a: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Status Review </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extLst>
                  <a:ext uri="{0D108BD9-81ED-4DB2-BD59-A6C34878D82A}">
                    <a16:rowId xmlns:a16="http://schemas.microsoft.com/office/drawing/2014/main" val="10004"/>
                  </a:ext>
                </a:extLst>
              </a:tr>
              <a:tr h="508700">
                <a:tc>
                  <a:txBody>
                    <a:bodyPr/>
                    <a:lstStyle/>
                    <a:p>
                      <a:pPr marL="0" lvl="0" indent="0" algn="l" rtl="0">
                        <a:spcBef>
                          <a:spcPts val="0"/>
                        </a:spcBef>
                        <a:spcAft>
                          <a:spcPts val="0"/>
                        </a:spcAft>
                        <a:buNone/>
                      </a:pPr>
                      <a:r>
                        <a:rPr lang="en-GB" sz="1000"/>
                        <a:t>Risk Assessment</a:t>
                      </a: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tc>
                  <a:txBody>
                    <a:bodyPr/>
                    <a:lstStyle/>
                    <a:p>
                      <a:pPr marL="0" lvl="0" indent="0" algn="l" rtl="0">
                        <a:spcBef>
                          <a:spcPts val="0"/>
                        </a:spcBef>
                        <a:spcAft>
                          <a:spcPts val="0"/>
                        </a:spcAft>
                        <a:buNone/>
                      </a:pPr>
                      <a:endParaRPr sz="1000" dirty="0"/>
                    </a:p>
                  </a:txBody>
                  <a:tcPr marL="91425" marR="91425" marT="91425" marB="91425"/>
                </a:tc>
                <a:extLst>
                  <a:ext uri="{0D108BD9-81ED-4DB2-BD59-A6C34878D82A}">
                    <a16:rowId xmlns:a16="http://schemas.microsoft.com/office/drawing/2014/main" val="10005"/>
                  </a:ext>
                </a:extLst>
              </a:tr>
            </a:tbl>
          </a:graphicData>
        </a:graphic>
      </p:graphicFrame>
      <p:sp>
        <p:nvSpPr>
          <p:cNvPr id="279" name="Google Shape;279;p4"/>
          <p:cNvSpPr txBox="1"/>
          <p:nvPr/>
        </p:nvSpPr>
        <p:spPr>
          <a:xfrm>
            <a:off x="1366413" y="6367175"/>
            <a:ext cx="8545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Century Gothic"/>
                <a:ea typeface="Century Gothic"/>
                <a:cs typeface="Century Gothic"/>
                <a:sym typeface="Century Gothic"/>
              </a:rPr>
              <a:t>Table 1: Sprint Plan</a:t>
            </a:r>
            <a:endParaRPr>
              <a:latin typeface="Century Gothic"/>
              <a:ea typeface="Century Gothic"/>
              <a:cs typeface="Century Gothic"/>
              <a:sym typeface="Century Gothic"/>
            </a:endParaRPr>
          </a:p>
        </p:txBody>
      </p:sp>
      <p:pic>
        <p:nvPicPr>
          <p:cNvPr id="2" name="Project Plan">
            <a:hlinkClick r:id="" action="ppaction://media"/>
            <a:extLst>
              <a:ext uri="{FF2B5EF4-FFF2-40B4-BE49-F238E27FC236}">
                <a16:creationId xmlns:a16="http://schemas.microsoft.com/office/drawing/2014/main" id="{F7E54CEA-91C4-4EBF-98B2-71A78DAF521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48303" y="6219612"/>
            <a:ext cx="347663" cy="3476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57312"/>
    </mc:Choice>
    <mc:Fallback xmlns="">
      <p:transition spd="slow" advTm="1573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73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6"/>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Estimates</a:t>
            </a:r>
            <a:endParaRPr/>
          </a:p>
        </p:txBody>
      </p:sp>
      <p:sp>
        <p:nvSpPr>
          <p:cNvPr id="285" name="Google Shape;285;p6"/>
          <p:cNvSpPr txBox="1">
            <a:spLocks noGrp="1"/>
          </p:cNvSpPr>
          <p:nvPr>
            <p:ph type="body" idx="1"/>
          </p:nvPr>
        </p:nvSpPr>
        <p:spPr>
          <a:xfrm>
            <a:off x="581875" y="2495325"/>
            <a:ext cx="5631900" cy="40818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n-GB"/>
              <a:t>The </a:t>
            </a:r>
            <a:r>
              <a:rPr lang="en-GB" b="1"/>
              <a:t>Program Evaluation Review Technique</a:t>
            </a:r>
            <a:r>
              <a:rPr lang="en-GB"/>
              <a:t> </a:t>
            </a:r>
            <a:r>
              <a:rPr lang="en-GB" b="1"/>
              <a:t>(PERT)</a:t>
            </a:r>
            <a:r>
              <a:rPr lang="en-GB"/>
              <a:t> was used in combination with the Planning poker estimation method to calculate the number of days it’ll take to complete all  the tasks.</a:t>
            </a:r>
            <a:endParaRPr/>
          </a:p>
          <a:p>
            <a:pPr marL="342900" lvl="0" indent="0" algn="l" rtl="0">
              <a:spcBef>
                <a:spcPts val="0"/>
              </a:spcBef>
              <a:spcAft>
                <a:spcPts val="0"/>
              </a:spcAft>
              <a:buNone/>
            </a:pPr>
            <a:endParaRPr/>
          </a:p>
          <a:p>
            <a:pPr marL="342900" lvl="0" indent="0" algn="l" rtl="0">
              <a:spcBef>
                <a:spcPts val="0"/>
              </a:spcBef>
              <a:spcAft>
                <a:spcPts val="0"/>
              </a:spcAft>
              <a:buNone/>
            </a:pPr>
            <a:endParaRPr/>
          </a:p>
          <a:p>
            <a:pPr marL="342900" lvl="0" indent="-342900" algn="l" rtl="0">
              <a:spcBef>
                <a:spcPts val="0"/>
              </a:spcBef>
              <a:spcAft>
                <a:spcPts val="0"/>
              </a:spcAft>
              <a:buSzPts val="1440"/>
              <a:buChar char="►"/>
            </a:pPr>
            <a:r>
              <a:rPr lang="en-GB"/>
              <a:t>Planning poker method is an effective way to estimate project effort. Bringing experienced team members together to provide an estimate with justifications has yielded very good results particularly in areas of uncertainty (Calefato &amp; Lanubile, 2011)</a:t>
            </a:r>
            <a:endParaRPr/>
          </a:p>
        </p:txBody>
      </p:sp>
      <p:pic>
        <p:nvPicPr>
          <p:cNvPr id="286" name="Google Shape;286;p6"/>
          <p:cNvPicPr preferRelativeResize="0"/>
          <p:nvPr/>
        </p:nvPicPr>
        <p:blipFill rotWithShape="1">
          <a:blip r:embed="rId5">
            <a:alphaModFix/>
          </a:blip>
          <a:srcRect/>
          <a:stretch/>
        </p:blipFill>
        <p:spPr>
          <a:xfrm>
            <a:off x="10435906" y="0"/>
            <a:ext cx="710500" cy="1141485"/>
          </a:xfrm>
          <a:prstGeom prst="rect">
            <a:avLst/>
          </a:prstGeom>
          <a:noFill/>
          <a:ln>
            <a:noFill/>
          </a:ln>
        </p:spPr>
      </p:pic>
      <p:sp>
        <p:nvSpPr>
          <p:cNvPr id="287" name="Google Shape;287;p6"/>
          <p:cNvSpPr txBox="1"/>
          <p:nvPr/>
        </p:nvSpPr>
        <p:spPr>
          <a:xfrm>
            <a:off x="6213775" y="2495325"/>
            <a:ext cx="5631900" cy="3842100"/>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440"/>
              <a:buFont typeface="Noto Sans Symbols"/>
              <a:buChar char="►"/>
            </a:pPr>
            <a:r>
              <a:rPr lang="en-GB" sz="1800" b="0" i="0">
                <a:solidFill>
                  <a:srgbClr val="3F3F3F"/>
                </a:solidFill>
                <a:latin typeface="Century Gothic"/>
                <a:ea typeface="Century Gothic"/>
                <a:cs typeface="Century Gothic"/>
                <a:sym typeface="Century Gothic"/>
              </a:rPr>
              <a:t>PERT Formula = (</a:t>
            </a:r>
            <a:r>
              <a:rPr lang="en-GB" sz="1800" b="0" i="0">
                <a:solidFill>
                  <a:srgbClr val="00B050"/>
                </a:solidFill>
                <a:latin typeface="Century Gothic"/>
                <a:ea typeface="Century Gothic"/>
                <a:cs typeface="Century Gothic"/>
                <a:sym typeface="Century Gothic"/>
              </a:rPr>
              <a:t>O</a:t>
            </a:r>
            <a:r>
              <a:rPr lang="en-GB" sz="1800" b="0" i="0">
                <a:solidFill>
                  <a:srgbClr val="3F3F3F"/>
                </a:solidFill>
                <a:latin typeface="Century Gothic"/>
                <a:ea typeface="Century Gothic"/>
                <a:cs typeface="Century Gothic"/>
                <a:sym typeface="Century Gothic"/>
              </a:rPr>
              <a:t> + 4</a:t>
            </a:r>
            <a:r>
              <a:rPr lang="en-GB" sz="1800" b="0" i="0">
                <a:solidFill>
                  <a:srgbClr val="FFC000"/>
                </a:solidFill>
                <a:latin typeface="Century Gothic"/>
                <a:ea typeface="Century Gothic"/>
                <a:cs typeface="Century Gothic"/>
                <a:sym typeface="Century Gothic"/>
              </a:rPr>
              <a:t>M</a:t>
            </a:r>
            <a:r>
              <a:rPr lang="en-GB" sz="1800" b="0" i="0">
                <a:solidFill>
                  <a:srgbClr val="3F3F3F"/>
                </a:solidFill>
                <a:latin typeface="Century Gothic"/>
                <a:ea typeface="Century Gothic"/>
                <a:cs typeface="Century Gothic"/>
                <a:sym typeface="Century Gothic"/>
              </a:rPr>
              <a:t> + </a:t>
            </a:r>
            <a:r>
              <a:rPr lang="en-GB" sz="1800" b="0" i="0">
                <a:solidFill>
                  <a:srgbClr val="FF0000"/>
                </a:solidFill>
                <a:latin typeface="Century Gothic"/>
                <a:ea typeface="Century Gothic"/>
                <a:cs typeface="Century Gothic"/>
                <a:sym typeface="Century Gothic"/>
              </a:rPr>
              <a:t>P</a:t>
            </a:r>
            <a:r>
              <a:rPr lang="en-GB" sz="1800" b="0" i="0">
                <a:solidFill>
                  <a:srgbClr val="3F3F3F"/>
                </a:solidFill>
                <a:latin typeface="Century Gothic"/>
                <a:ea typeface="Century Gothic"/>
                <a:cs typeface="Century Gothic"/>
                <a:sym typeface="Century Gothic"/>
              </a:rPr>
              <a:t>)/6  where </a:t>
            </a:r>
            <a:endParaRPr/>
          </a:p>
          <a:p>
            <a:pPr marL="0" marR="0" lvl="0" indent="0" algn="l" rtl="0">
              <a:spcBef>
                <a:spcPts val="1000"/>
              </a:spcBef>
              <a:spcAft>
                <a:spcPts val="0"/>
              </a:spcAft>
              <a:buClr>
                <a:schemeClr val="accent1"/>
              </a:buClr>
              <a:buSzPts val="1440"/>
              <a:buFont typeface="Noto Sans Symbols"/>
              <a:buNone/>
            </a:pPr>
            <a:r>
              <a:rPr lang="en-GB" sz="1800" b="0" i="0">
                <a:solidFill>
                  <a:srgbClr val="00B050"/>
                </a:solidFill>
                <a:latin typeface="Century Gothic"/>
                <a:ea typeface="Century Gothic"/>
                <a:cs typeface="Century Gothic"/>
                <a:sym typeface="Century Gothic"/>
              </a:rPr>
              <a:t>O</a:t>
            </a:r>
            <a:r>
              <a:rPr lang="en-GB" sz="1800" b="0" i="0">
                <a:solidFill>
                  <a:srgbClr val="3F3F3F"/>
                </a:solidFill>
                <a:latin typeface="Century Gothic"/>
                <a:ea typeface="Century Gothic"/>
                <a:cs typeface="Century Gothic"/>
                <a:sym typeface="Century Gothic"/>
              </a:rPr>
              <a:t> is the optimistic time estimate, </a:t>
            </a:r>
            <a:r>
              <a:rPr lang="en-GB" sz="1800" b="0" i="0">
                <a:solidFill>
                  <a:srgbClr val="FFC000"/>
                </a:solidFill>
                <a:latin typeface="Century Gothic"/>
                <a:ea typeface="Century Gothic"/>
                <a:cs typeface="Century Gothic"/>
                <a:sym typeface="Century Gothic"/>
              </a:rPr>
              <a:t>M</a:t>
            </a:r>
            <a:r>
              <a:rPr lang="en-GB" sz="1800" b="0" i="0">
                <a:solidFill>
                  <a:srgbClr val="3F3F3F"/>
                </a:solidFill>
                <a:latin typeface="Century Gothic"/>
                <a:ea typeface="Century Gothic"/>
                <a:cs typeface="Century Gothic"/>
                <a:sym typeface="Century Gothic"/>
              </a:rPr>
              <a:t> is the most likely time estimate and </a:t>
            </a:r>
            <a:r>
              <a:rPr lang="en-GB" sz="1800" b="0" i="0">
                <a:solidFill>
                  <a:srgbClr val="FF0000"/>
                </a:solidFill>
                <a:latin typeface="Century Gothic"/>
                <a:ea typeface="Century Gothic"/>
                <a:cs typeface="Century Gothic"/>
                <a:sym typeface="Century Gothic"/>
              </a:rPr>
              <a:t>P</a:t>
            </a:r>
            <a:r>
              <a:rPr lang="en-GB" sz="1800" b="0" i="0">
                <a:solidFill>
                  <a:srgbClr val="3F3F3F"/>
                </a:solidFill>
                <a:latin typeface="Century Gothic"/>
                <a:ea typeface="Century Gothic"/>
                <a:cs typeface="Century Gothic"/>
                <a:sym typeface="Century Gothic"/>
              </a:rPr>
              <a:t> is the pessimistic time estimate.</a:t>
            </a:r>
            <a:endParaRPr sz="1800" b="0" i="0">
              <a:solidFill>
                <a:srgbClr val="3F3F3F"/>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440"/>
              <a:buFont typeface="Noto Sans Symbols"/>
              <a:buNone/>
            </a:pPr>
            <a:endParaRPr sz="1800">
              <a:solidFill>
                <a:srgbClr val="3F3F3F"/>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440"/>
              <a:buFont typeface="Noto Sans Symbols"/>
              <a:buNone/>
            </a:pPr>
            <a:r>
              <a:rPr lang="en-GB" sz="1800" b="0" i="0">
                <a:solidFill>
                  <a:srgbClr val="3F3F3F"/>
                </a:solidFill>
                <a:latin typeface="Century Gothic"/>
                <a:ea typeface="Century Gothic"/>
                <a:cs typeface="Century Gothic"/>
                <a:sym typeface="Century Gothic"/>
              </a:rPr>
              <a:t>For all 2</a:t>
            </a:r>
            <a:r>
              <a:rPr lang="en-GB" sz="1800">
                <a:solidFill>
                  <a:srgbClr val="3F3F3F"/>
                </a:solidFill>
                <a:latin typeface="Century Gothic"/>
                <a:ea typeface="Century Gothic"/>
                <a:cs typeface="Century Gothic"/>
                <a:sym typeface="Century Gothic"/>
              </a:rPr>
              <a:t>3</a:t>
            </a:r>
            <a:r>
              <a:rPr lang="en-GB" sz="1800" b="0" i="0">
                <a:solidFill>
                  <a:srgbClr val="3F3F3F"/>
                </a:solidFill>
                <a:latin typeface="Century Gothic"/>
                <a:ea typeface="Century Gothic"/>
                <a:cs typeface="Century Gothic"/>
                <a:sym typeface="Century Gothic"/>
              </a:rPr>
              <a:t> tasks,</a:t>
            </a:r>
            <a:endParaRPr/>
          </a:p>
          <a:p>
            <a:pPr marL="0" marR="0" lvl="0" indent="0" algn="l" rtl="0">
              <a:spcBef>
                <a:spcPts val="1000"/>
              </a:spcBef>
              <a:spcAft>
                <a:spcPts val="0"/>
              </a:spcAft>
              <a:buClr>
                <a:schemeClr val="accent1"/>
              </a:buClr>
              <a:buSzPts val="1440"/>
              <a:buFont typeface="Noto Sans Symbols"/>
              <a:buNone/>
            </a:pPr>
            <a:r>
              <a:rPr lang="en-GB" sz="1800" b="0" i="0">
                <a:solidFill>
                  <a:srgbClr val="3F3F3F"/>
                </a:solidFill>
                <a:latin typeface="Century Gothic"/>
                <a:ea typeface="Century Gothic"/>
                <a:cs typeface="Century Gothic"/>
                <a:sym typeface="Century Gothic"/>
              </a:rPr>
              <a:t>Total optimistic estimate (in days) = 30</a:t>
            </a:r>
            <a:endParaRPr/>
          </a:p>
          <a:p>
            <a:pPr marL="0" marR="0" lvl="0" indent="0" algn="l" rtl="0">
              <a:spcBef>
                <a:spcPts val="1000"/>
              </a:spcBef>
              <a:spcAft>
                <a:spcPts val="0"/>
              </a:spcAft>
              <a:buClr>
                <a:schemeClr val="accent1"/>
              </a:buClr>
              <a:buSzPts val="1440"/>
              <a:buFont typeface="Noto Sans Symbols"/>
              <a:buNone/>
            </a:pPr>
            <a:r>
              <a:rPr lang="en-GB" sz="1800" b="0" i="0">
                <a:solidFill>
                  <a:srgbClr val="3F3F3F"/>
                </a:solidFill>
                <a:latin typeface="Century Gothic"/>
                <a:ea typeface="Century Gothic"/>
                <a:cs typeface="Century Gothic"/>
                <a:sym typeface="Century Gothic"/>
              </a:rPr>
              <a:t>Total most likely estimate (in days) = 41</a:t>
            </a:r>
            <a:endParaRPr/>
          </a:p>
          <a:p>
            <a:pPr marL="0" marR="0" lvl="0" indent="0" algn="l" rtl="0">
              <a:spcBef>
                <a:spcPts val="1000"/>
              </a:spcBef>
              <a:spcAft>
                <a:spcPts val="0"/>
              </a:spcAft>
              <a:buClr>
                <a:schemeClr val="accent1"/>
              </a:buClr>
              <a:buSzPts val="1440"/>
              <a:buFont typeface="Noto Sans Symbols"/>
              <a:buNone/>
            </a:pPr>
            <a:r>
              <a:rPr lang="en-GB" sz="1800" b="0" i="0">
                <a:solidFill>
                  <a:srgbClr val="3F3F3F"/>
                </a:solidFill>
                <a:latin typeface="Century Gothic"/>
                <a:ea typeface="Century Gothic"/>
                <a:cs typeface="Century Gothic"/>
                <a:sym typeface="Century Gothic"/>
              </a:rPr>
              <a:t>Total pessimistic estimate (in days) = 58</a:t>
            </a:r>
            <a:endParaRPr/>
          </a:p>
          <a:p>
            <a:pPr marL="0" marR="0" lvl="0" indent="0" algn="l" rtl="0">
              <a:spcBef>
                <a:spcPts val="1000"/>
              </a:spcBef>
              <a:spcAft>
                <a:spcPts val="0"/>
              </a:spcAft>
              <a:buClr>
                <a:schemeClr val="accent1"/>
              </a:buClr>
              <a:buSzPts val="1440"/>
              <a:buFont typeface="Noto Sans Symbols"/>
              <a:buNone/>
            </a:pPr>
            <a:r>
              <a:rPr lang="en-GB" sz="1800" b="0" i="0">
                <a:solidFill>
                  <a:srgbClr val="3F3F3F"/>
                </a:solidFill>
                <a:latin typeface="Century Gothic"/>
                <a:ea typeface="Century Gothic"/>
                <a:cs typeface="Century Gothic"/>
                <a:sym typeface="Century Gothic"/>
              </a:rPr>
              <a:t>Overall PERT estimate = </a:t>
            </a:r>
            <a:r>
              <a:rPr lang="en-GB" sz="1800" b="1" i="0" u="sng">
                <a:solidFill>
                  <a:srgbClr val="3F3F3F"/>
                </a:solidFill>
                <a:latin typeface="Century Gothic"/>
                <a:ea typeface="Century Gothic"/>
                <a:cs typeface="Century Gothic"/>
                <a:sym typeface="Century Gothic"/>
              </a:rPr>
              <a:t>42 days </a:t>
            </a:r>
            <a:endParaRPr b="1" u="sng"/>
          </a:p>
        </p:txBody>
      </p:sp>
      <p:pic>
        <p:nvPicPr>
          <p:cNvPr id="3" name="Estimates">
            <a:hlinkClick r:id="" action="ppaction://media"/>
            <a:extLst>
              <a:ext uri="{FF2B5EF4-FFF2-40B4-BE49-F238E27FC236}">
                <a16:creationId xmlns:a16="http://schemas.microsoft.com/office/drawing/2014/main" id="{963EE82C-0E2C-48D0-A83E-B204DC6A957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6293" y="6218576"/>
            <a:ext cx="347663" cy="3476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59488"/>
    </mc:Choice>
    <mc:Fallback xmlns="">
      <p:transition spd="slow" advTm="1594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948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g114fa22f6e7_1_1"/>
          <p:cNvSpPr txBox="1">
            <a:spLocks noGrp="1"/>
          </p:cNvSpPr>
          <p:nvPr>
            <p:ph type="title"/>
          </p:nvPr>
        </p:nvSpPr>
        <p:spPr>
          <a:xfrm>
            <a:off x="1154954" y="973668"/>
            <a:ext cx="8761500" cy="707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Risk Assessment</a:t>
            </a:r>
            <a:endParaRPr/>
          </a:p>
        </p:txBody>
      </p:sp>
      <p:sp>
        <p:nvSpPr>
          <p:cNvPr id="293" name="Google Shape;293;g114fa22f6e7_1_1"/>
          <p:cNvSpPr txBox="1">
            <a:spLocks noGrp="1"/>
          </p:cNvSpPr>
          <p:nvPr>
            <p:ph type="body" idx="1"/>
          </p:nvPr>
        </p:nvSpPr>
        <p:spPr>
          <a:xfrm>
            <a:off x="508908" y="2389997"/>
            <a:ext cx="8825700" cy="408300"/>
          </a:xfrm>
          <a:prstGeom prst="rect">
            <a:avLst/>
          </a:prstGeom>
        </p:spPr>
        <p:txBody>
          <a:bodyPr spcFirstLastPara="1" wrap="square" lIns="91425" tIns="45700" rIns="91425" bIns="45700" anchor="t" anchorCtr="0">
            <a:normAutofit fontScale="85000" lnSpcReduction="20000"/>
          </a:bodyPr>
          <a:lstStyle/>
          <a:p>
            <a:pPr marL="0" lvl="0" indent="0" algn="l" rtl="0">
              <a:spcBef>
                <a:spcPts val="1000"/>
              </a:spcBef>
              <a:spcAft>
                <a:spcPts val="0"/>
              </a:spcAft>
              <a:buNone/>
            </a:pPr>
            <a:r>
              <a:rPr lang="en-GB" dirty="0"/>
              <a:t>Risks Identified and Mitigation Plan</a:t>
            </a:r>
            <a:endParaRPr dirty="0"/>
          </a:p>
        </p:txBody>
      </p:sp>
      <p:pic>
        <p:nvPicPr>
          <p:cNvPr id="294" name="Google Shape;294;g114fa22f6e7_1_1"/>
          <p:cNvPicPr preferRelativeResize="0"/>
          <p:nvPr/>
        </p:nvPicPr>
        <p:blipFill rotWithShape="1">
          <a:blip r:embed="rId5">
            <a:alphaModFix/>
          </a:blip>
          <a:srcRect/>
          <a:stretch/>
        </p:blipFill>
        <p:spPr>
          <a:xfrm>
            <a:off x="10435906" y="0"/>
            <a:ext cx="710500" cy="1141485"/>
          </a:xfrm>
          <a:prstGeom prst="rect">
            <a:avLst/>
          </a:prstGeom>
          <a:noFill/>
          <a:ln>
            <a:noFill/>
          </a:ln>
        </p:spPr>
      </p:pic>
      <p:pic>
        <p:nvPicPr>
          <p:cNvPr id="2" name="Risk Assesment">
            <a:hlinkClick r:id="" action="ppaction://media"/>
            <a:extLst>
              <a:ext uri="{FF2B5EF4-FFF2-40B4-BE49-F238E27FC236}">
                <a16:creationId xmlns:a16="http://schemas.microsoft.com/office/drawing/2014/main" id="{C2697993-8FB7-457A-B92C-C6CF5BBBD5F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63758" y="6263508"/>
            <a:ext cx="347663" cy="347663"/>
          </a:xfrm>
          <a:prstGeom prst="rect">
            <a:avLst/>
          </a:prstGeom>
        </p:spPr>
      </p:pic>
      <p:graphicFrame>
        <p:nvGraphicFramePr>
          <p:cNvPr id="3" name="Table 2">
            <a:extLst>
              <a:ext uri="{FF2B5EF4-FFF2-40B4-BE49-F238E27FC236}">
                <a16:creationId xmlns:a16="http://schemas.microsoft.com/office/drawing/2014/main" id="{E83914C1-36B4-40F2-B201-24263CCFDAAB}"/>
              </a:ext>
            </a:extLst>
          </p:cNvPr>
          <p:cNvGraphicFramePr>
            <a:graphicFrameLocks noGrp="1"/>
          </p:cNvGraphicFramePr>
          <p:nvPr>
            <p:extLst>
              <p:ext uri="{D42A27DB-BD31-4B8C-83A1-F6EECF244321}">
                <p14:modId xmlns:p14="http://schemas.microsoft.com/office/powerpoint/2010/main" val="3003964638"/>
              </p:ext>
            </p:extLst>
          </p:nvPr>
        </p:nvGraphicFramePr>
        <p:xfrm>
          <a:off x="566058" y="2967404"/>
          <a:ext cx="9914374" cy="3513772"/>
        </p:xfrm>
        <a:graphic>
          <a:graphicData uri="http://schemas.openxmlformats.org/drawingml/2006/table">
            <a:tbl>
              <a:tblPr firstRow="1" firstCol="1" bandRow="1">
                <a:tableStyleId>{8C4CF288-972E-4743-8E86-1657B9A28F19}</a:tableStyleId>
              </a:tblPr>
              <a:tblGrid>
                <a:gridCol w="1477705">
                  <a:extLst>
                    <a:ext uri="{9D8B030D-6E8A-4147-A177-3AD203B41FA5}">
                      <a16:colId xmlns:a16="http://schemas.microsoft.com/office/drawing/2014/main" val="2079511244"/>
                    </a:ext>
                  </a:extLst>
                </a:gridCol>
                <a:gridCol w="939317">
                  <a:extLst>
                    <a:ext uri="{9D8B030D-6E8A-4147-A177-3AD203B41FA5}">
                      <a16:colId xmlns:a16="http://schemas.microsoft.com/office/drawing/2014/main" val="958664777"/>
                    </a:ext>
                  </a:extLst>
                </a:gridCol>
                <a:gridCol w="1088233">
                  <a:extLst>
                    <a:ext uri="{9D8B030D-6E8A-4147-A177-3AD203B41FA5}">
                      <a16:colId xmlns:a16="http://schemas.microsoft.com/office/drawing/2014/main" val="4072782784"/>
                    </a:ext>
                  </a:extLst>
                </a:gridCol>
                <a:gridCol w="859131">
                  <a:extLst>
                    <a:ext uri="{9D8B030D-6E8A-4147-A177-3AD203B41FA5}">
                      <a16:colId xmlns:a16="http://schemas.microsoft.com/office/drawing/2014/main" val="292478122"/>
                    </a:ext>
                  </a:extLst>
                </a:gridCol>
                <a:gridCol w="5549988">
                  <a:extLst>
                    <a:ext uri="{9D8B030D-6E8A-4147-A177-3AD203B41FA5}">
                      <a16:colId xmlns:a16="http://schemas.microsoft.com/office/drawing/2014/main" val="3209015548"/>
                    </a:ext>
                  </a:extLst>
                </a:gridCol>
              </a:tblGrid>
              <a:tr h="180531">
                <a:tc>
                  <a:txBody>
                    <a:bodyPr/>
                    <a:lstStyle/>
                    <a:p>
                      <a:pPr lvl="0">
                        <a:lnSpc>
                          <a:spcPct val="100000"/>
                        </a:lnSpc>
                        <a:spcAft>
                          <a:spcPts val="0"/>
                        </a:spcAft>
                      </a:pPr>
                      <a:r>
                        <a:rPr lang="en-US" sz="1200" dirty="0">
                          <a:effectLst/>
                        </a:rPr>
                        <a:t>Risk</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Priority</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Probability</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Impact</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Mitigation</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extLst>
                  <a:ext uri="{0D108BD9-81ED-4DB2-BD59-A6C34878D82A}">
                    <a16:rowId xmlns:a16="http://schemas.microsoft.com/office/drawing/2014/main" val="2587931544"/>
                  </a:ext>
                </a:extLst>
              </a:tr>
              <a:tr h="618764">
                <a:tc>
                  <a:txBody>
                    <a:bodyPr/>
                    <a:lstStyle/>
                    <a:p>
                      <a:pPr lvl="0">
                        <a:lnSpc>
                          <a:spcPct val="100000"/>
                        </a:lnSpc>
                        <a:spcAft>
                          <a:spcPts val="0"/>
                        </a:spcAft>
                      </a:pPr>
                      <a:r>
                        <a:rPr lang="en-US" sz="1200" dirty="0">
                          <a:effectLst/>
                        </a:rPr>
                        <a:t>Misunderstood requirements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High</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High</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High</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 User stories in Gherkin language accepted by business stakeholders</a:t>
                      </a:r>
                    </a:p>
                    <a:p>
                      <a:pPr lvl="0">
                        <a:lnSpc>
                          <a:spcPct val="100000"/>
                        </a:lnSpc>
                        <a:spcAft>
                          <a:spcPts val="0"/>
                        </a:spcAft>
                      </a:pPr>
                      <a:r>
                        <a:rPr lang="en-US" sz="1200" dirty="0">
                          <a:effectLst/>
                        </a:rPr>
                        <a:t>- Constant communication</a:t>
                      </a:r>
                    </a:p>
                    <a:p>
                      <a:pPr lvl="0">
                        <a:lnSpc>
                          <a:spcPct val="100000"/>
                        </a:lnSpc>
                        <a:spcAft>
                          <a:spcPts val="0"/>
                        </a:spcAft>
                      </a:pPr>
                      <a:r>
                        <a:rPr lang="en-US" sz="1200" dirty="0">
                          <a:effectLst/>
                        </a:rPr>
                        <a:t>- Feedback from users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extLst>
                  <a:ext uri="{0D108BD9-81ED-4DB2-BD59-A6C34878D82A}">
                    <a16:rowId xmlns:a16="http://schemas.microsoft.com/office/drawing/2014/main" val="1874369772"/>
                  </a:ext>
                </a:extLst>
              </a:tr>
              <a:tr h="797762">
                <a:tc>
                  <a:txBody>
                    <a:bodyPr/>
                    <a:lstStyle/>
                    <a:p>
                      <a:pPr lvl="0">
                        <a:lnSpc>
                          <a:spcPct val="100000"/>
                        </a:lnSpc>
                        <a:spcAft>
                          <a:spcPts val="0"/>
                        </a:spcAft>
                      </a:pPr>
                      <a:r>
                        <a:rPr lang="en-US" sz="1200">
                          <a:effectLst/>
                        </a:rPr>
                        <a:t>Scope creep</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High</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Medium</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High</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 Vision and Scope Document</a:t>
                      </a:r>
                    </a:p>
                    <a:p>
                      <a:pPr lvl="0">
                        <a:lnSpc>
                          <a:spcPct val="100000"/>
                        </a:lnSpc>
                        <a:spcAft>
                          <a:spcPts val="0"/>
                        </a:spcAft>
                      </a:pPr>
                      <a:r>
                        <a:rPr lang="en-US" sz="1200" dirty="0">
                          <a:effectLst/>
                        </a:rPr>
                        <a:t>- Definition of Done document</a:t>
                      </a:r>
                    </a:p>
                    <a:p>
                      <a:pPr lvl="0">
                        <a:lnSpc>
                          <a:spcPct val="100000"/>
                        </a:lnSpc>
                        <a:spcAft>
                          <a:spcPts val="0"/>
                        </a:spcAft>
                      </a:pPr>
                      <a:r>
                        <a:rPr lang="en-US" sz="1200" dirty="0">
                          <a:effectLst/>
                        </a:rPr>
                        <a:t>- User’s involvement</a:t>
                      </a:r>
                    </a:p>
                    <a:p>
                      <a:pPr lvl="0">
                        <a:lnSpc>
                          <a:spcPct val="100000"/>
                        </a:lnSpc>
                        <a:spcAft>
                          <a:spcPts val="0"/>
                        </a:spcAft>
                      </a:pPr>
                      <a:r>
                        <a:rPr lang="en-US" sz="1200" dirty="0">
                          <a:effectLst/>
                        </a:rPr>
                        <a:t>- Project plan accepted by stakeholders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extLst>
                  <a:ext uri="{0D108BD9-81ED-4DB2-BD59-A6C34878D82A}">
                    <a16:rowId xmlns:a16="http://schemas.microsoft.com/office/drawing/2014/main" val="508766947"/>
                  </a:ext>
                </a:extLst>
              </a:tr>
              <a:tr h="455242">
                <a:tc>
                  <a:txBody>
                    <a:bodyPr/>
                    <a:lstStyle/>
                    <a:p>
                      <a:pPr lvl="0">
                        <a:lnSpc>
                          <a:spcPct val="100000"/>
                        </a:lnSpc>
                        <a:spcAft>
                          <a:spcPts val="0"/>
                        </a:spcAft>
                      </a:pPr>
                      <a:r>
                        <a:rPr lang="en-US" sz="1200">
                          <a:effectLst/>
                        </a:rPr>
                        <a:t>Employee turnover</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Medium</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Medium</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 Information sharing</a:t>
                      </a:r>
                    </a:p>
                    <a:p>
                      <a:pPr lvl="0">
                        <a:lnSpc>
                          <a:spcPct val="100000"/>
                        </a:lnSpc>
                        <a:spcAft>
                          <a:spcPts val="0"/>
                        </a:spcAft>
                      </a:pPr>
                      <a:r>
                        <a:rPr lang="en-US" sz="1200" dirty="0">
                          <a:effectLst/>
                        </a:rPr>
                        <a:t>- Pair programming</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extLst>
                  <a:ext uri="{0D108BD9-81ED-4DB2-BD59-A6C34878D82A}">
                    <a16:rowId xmlns:a16="http://schemas.microsoft.com/office/drawing/2014/main" val="76802482"/>
                  </a:ext>
                </a:extLst>
              </a:tr>
              <a:tr h="455242">
                <a:tc>
                  <a:txBody>
                    <a:bodyPr/>
                    <a:lstStyle/>
                    <a:p>
                      <a:pPr lvl="0">
                        <a:lnSpc>
                          <a:spcPct val="100000"/>
                        </a:lnSpc>
                        <a:spcAft>
                          <a:spcPts val="0"/>
                        </a:spcAft>
                      </a:pPr>
                      <a:r>
                        <a:rPr lang="en-US" sz="1200">
                          <a:effectLst/>
                        </a:rPr>
                        <a:t>No single point of failure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 Knowledge sharing</a:t>
                      </a:r>
                    </a:p>
                    <a:p>
                      <a:pPr lvl="0">
                        <a:lnSpc>
                          <a:spcPct val="100000"/>
                        </a:lnSpc>
                        <a:spcAft>
                          <a:spcPts val="0"/>
                        </a:spcAft>
                      </a:pPr>
                      <a:r>
                        <a:rPr lang="en-US" sz="1200" dirty="0">
                          <a:effectLst/>
                        </a:rPr>
                        <a:t>- Multiple points of contact (POC)</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extLst>
                  <a:ext uri="{0D108BD9-81ED-4DB2-BD59-A6C34878D82A}">
                    <a16:rowId xmlns:a16="http://schemas.microsoft.com/office/drawing/2014/main" val="563402394"/>
                  </a:ext>
                </a:extLst>
              </a:tr>
              <a:tr h="523366">
                <a:tc>
                  <a:txBody>
                    <a:bodyPr/>
                    <a:lstStyle/>
                    <a:p>
                      <a:pPr lvl="0">
                        <a:lnSpc>
                          <a:spcPct val="100000"/>
                        </a:lnSpc>
                        <a:spcAft>
                          <a:spcPts val="0"/>
                        </a:spcAft>
                      </a:pPr>
                      <a:r>
                        <a:rPr lang="en-US" sz="1200">
                          <a:effectLst/>
                        </a:rPr>
                        <a:t>Communication issues (time-zone disparities)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 Constant information sharing</a:t>
                      </a:r>
                    </a:p>
                    <a:p>
                      <a:pPr lvl="0">
                        <a:lnSpc>
                          <a:spcPct val="100000"/>
                        </a:lnSpc>
                        <a:spcAft>
                          <a:spcPts val="0"/>
                        </a:spcAft>
                      </a:pPr>
                      <a:r>
                        <a:rPr lang="en-US" sz="1200" dirty="0">
                          <a:effectLst/>
                        </a:rPr>
                        <a:t>- Source-control update policy</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extLst>
                  <a:ext uri="{0D108BD9-81ED-4DB2-BD59-A6C34878D82A}">
                    <a16:rowId xmlns:a16="http://schemas.microsoft.com/office/drawing/2014/main" val="3924357019"/>
                  </a:ext>
                </a:extLst>
              </a:tr>
              <a:tr h="455242">
                <a:tc>
                  <a:txBody>
                    <a:bodyPr/>
                    <a:lstStyle/>
                    <a:p>
                      <a:pPr lvl="0">
                        <a:lnSpc>
                          <a:spcPct val="100000"/>
                        </a:lnSpc>
                        <a:spcAft>
                          <a:spcPts val="0"/>
                        </a:spcAft>
                      </a:pPr>
                      <a:r>
                        <a:rPr lang="en-US" sz="1200" dirty="0">
                          <a:effectLst/>
                        </a:rPr>
                        <a:t>Part-time developers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 Information sharing</a:t>
                      </a:r>
                    </a:p>
                    <a:p>
                      <a:pPr lvl="0">
                        <a:lnSpc>
                          <a:spcPct val="100000"/>
                        </a:lnSpc>
                        <a:spcAft>
                          <a:spcPts val="0"/>
                        </a:spcAft>
                      </a:pPr>
                      <a:r>
                        <a:rPr lang="en-US" sz="1200" dirty="0">
                          <a:effectLst/>
                        </a:rPr>
                        <a:t>- Pair programming</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extLst>
                  <a:ext uri="{0D108BD9-81ED-4DB2-BD59-A6C34878D82A}">
                    <a16:rowId xmlns:a16="http://schemas.microsoft.com/office/drawing/2014/main" val="3894653078"/>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advTm="91584"/>
    </mc:Choice>
    <mc:Fallback xmlns="">
      <p:transition spd="slow" advTm="915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5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7"/>
          <p:cNvSpPr txBox="1">
            <a:spLocks noGrp="1"/>
          </p:cNvSpPr>
          <p:nvPr>
            <p:ph type="title"/>
          </p:nvPr>
        </p:nvSpPr>
        <p:spPr>
          <a:xfrm>
            <a:off x="741829" y="434518"/>
            <a:ext cx="8761500" cy="707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Planned Schedule</a:t>
            </a:r>
            <a:endParaRPr/>
          </a:p>
        </p:txBody>
      </p:sp>
      <p:pic>
        <p:nvPicPr>
          <p:cNvPr id="301" name="Google Shape;301;p7"/>
          <p:cNvPicPr preferRelativeResize="0"/>
          <p:nvPr/>
        </p:nvPicPr>
        <p:blipFill rotWithShape="1">
          <a:blip r:embed="rId5">
            <a:alphaModFix/>
          </a:blip>
          <a:srcRect/>
          <a:stretch/>
        </p:blipFill>
        <p:spPr>
          <a:xfrm>
            <a:off x="10435906" y="0"/>
            <a:ext cx="710500" cy="1141485"/>
          </a:xfrm>
          <a:prstGeom prst="rect">
            <a:avLst/>
          </a:prstGeom>
          <a:noFill/>
          <a:ln>
            <a:noFill/>
          </a:ln>
        </p:spPr>
      </p:pic>
      <p:sp>
        <p:nvSpPr>
          <p:cNvPr id="302" name="Google Shape;302;p7"/>
          <p:cNvSpPr txBox="1"/>
          <p:nvPr/>
        </p:nvSpPr>
        <p:spPr>
          <a:xfrm>
            <a:off x="257550" y="6457800"/>
            <a:ext cx="8147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Century Gothic"/>
                <a:ea typeface="Century Gothic"/>
                <a:cs typeface="Century Gothic"/>
                <a:sym typeface="Century Gothic"/>
              </a:rPr>
              <a:t>Fig 3: Gantt Chart </a:t>
            </a:r>
            <a:endParaRPr>
              <a:latin typeface="Century Gothic"/>
              <a:ea typeface="Century Gothic"/>
              <a:cs typeface="Century Gothic"/>
              <a:sym typeface="Century Gothic"/>
            </a:endParaRPr>
          </a:p>
        </p:txBody>
      </p:sp>
      <p:pic>
        <p:nvPicPr>
          <p:cNvPr id="303" name="Google Shape;303;p7"/>
          <p:cNvPicPr preferRelativeResize="0"/>
          <p:nvPr/>
        </p:nvPicPr>
        <p:blipFill>
          <a:blip r:embed="rId6">
            <a:alphaModFix/>
          </a:blip>
          <a:stretch>
            <a:fillRect/>
          </a:stretch>
        </p:blipFill>
        <p:spPr>
          <a:xfrm>
            <a:off x="257550" y="1372968"/>
            <a:ext cx="11495498" cy="5011383"/>
          </a:xfrm>
          <a:prstGeom prst="rect">
            <a:avLst/>
          </a:prstGeom>
          <a:noFill/>
          <a:ln>
            <a:noFill/>
          </a:ln>
        </p:spPr>
      </p:pic>
      <p:pic>
        <p:nvPicPr>
          <p:cNvPr id="3" name="Planned schedule">
            <a:hlinkClick r:id="" action="ppaction://media"/>
            <a:extLst>
              <a:ext uri="{FF2B5EF4-FFF2-40B4-BE49-F238E27FC236}">
                <a16:creationId xmlns:a16="http://schemas.microsoft.com/office/drawing/2014/main" id="{DC3F8C44-E1E8-4F73-B29E-2C6421E0245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760618" y="6457800"/>
            <a:ext cx="347663" cy="3476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3632"/>
    </mc:Choice>
    <mc:Fallback xmlns="">
      <p:transition spd="slow" advTm="936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363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5"/>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Milestones</a:t>
            </a:r>
            <a:endParaRPr/>
          </a:p>
        </p:txBody>
      </p:sp>
      <p:pic>
        <p:nvPicPr>
          <p:cNvPr id="318" name="Google Shape;318;p5"/>
          <p:cNvPicPr preferRelativeResize="0"/>
          <p:nvPr/>
        </p:nvPicPr>
        <p:blipFill rotWithShape="1">
          <a:blip r:embed="rId5">
            <a:alphaModFix/>
          </a:blip>
          <a:srcRect/>
          <a:stretch/>
        </p:blipFill>
        <p:spPr>
          <a:xfrm>
            <a:off x="10435906" y="0"/>
            <a:ext cx="710500" cy="1141485"/>
          </a:xfrm>
          <a:prstGeom prst="rect">
            <a:avLst/>
          </a:prstGeom>
          <a:noFill/>
          <a:ln>
            <a:noFill/>
          </a:ln>
        </p:spPr>
      </p:pic>
      <p:sp>
        <p:nvSpPr>
          <p:cNvPr id="319" name="Google Shape;319;p5"/>
          <p:cNvSpPr txBox="1"/>
          <p:nvPr/>
        </p:nvSpPr>
        <p:spPr>
          <a:xfrm>
            <a:off x="495750" y="6362250"/>
            <a:ext cx="1022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Century Gothic"/>
                <a:ea typeface="Century Gothic"/>
                <a:cs typeface="Century Gothic"/>
                <a:sym typeface="Century Gothic"/>
              </a:rPr>
              <a:t>Fig 2: Project Milestones</a:t>
            </a:r>
            <a:endParaRPr>
              <a:latin typeface="Century Gothic"/>
              <a:ea typeface="Century Gothic"/>
              <a:cs typeface="Century Gothic"/>
              <a:sym typeface="Century Gothic"/>
            </a:endParaRPr>
          </a:p>
        </p:txBody>
      </p:sp>
      <p:pic>
        <p:nvPicPr>
          <p:cNvPr id="320" name="Google Shape;320;p5"/>
          <p:cNvPicPr preferRelativeResize="0"/>
          <p:nvPr/>
        </p:nvPicPr>
        <p:blipFill>
          <a:blip r:embed="rId6">
            <a:alphaModFix/>
          </a:blip>
          <a:stretch>
            <a:fillRect/>
          </a:stretch>
        </p:blipFill>
        <p:spPr>
          <a:xfrm>
            <a:off x="211088" y="2352200"/>
            <a:ext cx="10866825" cy="4063300"/>
          </a:xfrm>
          <a:prstGeom prst="rect">
            <a:avLst/>
          </a:prstGeom>
          <a:noFill/>
          <a:ln>
            <a:noFill/>
          </a:ln>
        </p:spPr>
      </p:pic>
      <p:pic>
        <p:nvPicPr>
          <p:cNvPr id="4" name="Audio 3">
            <a:hlinkClick r:id="" action="ppaction://media"/>
            <a:extLst>
              <a:ext uri="{FF2B5EF4-FFF2-40B4-BE49-F238E27FC236}">
                <a16:creationId xmlns:a16="http://schemas.microsoft.com/office/drawing/2014/main" id="{E570DEEF-FB15-463C-82FF-3D2717F608B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28438" y="6294438"/>
            <a:ext cx="347662" cy="3476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9241"/>
    </mc:Choice>
    <mc:Fallback>
      <p:transition spd="slow" advTm="1092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27218" x="2581275" y="15875"/>
          <p14:tracePt t="27219" x="2586038" y="23813"/>
          <p14:tracePt t="27221" x="2597150" y="53975"/>
          <p14:tracePt t="27222" x="2597150" y="61913"/>
          <p14:tracePt t="27223" x="2608263" y="77788"/>
          <p14:tracePt t="27224" x="2608263" y="92075"/>
          <p14:tracePt t="27225" x="2613025" y="100013"/>
          <p14:tracePt t="27226" x="2616200" y="115888"/>
          <p14:tracePt t="27227" x="2620963" y="131763"/>
          <p14:tracePt t="27228" x="2624138" y="139700"/>
          <p14:tracePt t="27229" x="2632075" y="158750"/>
          <p14:tracePt t="27231" x="2635250" y="177800"/>
          <p14:tracePt t="27232" x="2640013" y="196850"/>
          <p14:tracePt t="27233" x="2647950" y="207963"/>
          <p14:tracePt t="27234" x="2647950" y="223838"/>
          <p14:tracePt t="27235" x="2651125" y="234950"/>
          <p14:tracePt t="27236" x="2662238" y="258763"/>
          <p14:tracePt t="27237" x="2667000" y="266700"/>
          <p14:tracePt t="27238" x="2670175" y="280988"/>
          <p14:tracePt t="27239" x="2670175" y="296863"/>
          <p14:tracePt t="27240" x="2682875" y="312738"/>
          <p14:tracePt t="27241" x="2686050" y="328613"/>
          <p14:tracePt t="27242" x="2690813" y="336550"/>
          <p14:tracePt t="27243" x="2697163" y="358775"/>
          <p14:tracePt t="27244" x="2701925" y="366713"/>
          <p14:tracePt t="27245" x="2705100" y="385763"/>
          <p14:tracePt t="27246" x="2709863" y="396875"/>
          <p14:tracePt t="27247" x="2717800" y="412750"/>
          <p14:tracePt t="27248" x="2720975" y="423863"/>
          <p14:tracePt t="27249" x="2724150" y="439738"/>
          <p14:tracePt t="27250" x="2740025" y="471488"/>
          <p14:tracePt t="27252" x="2744788" y="485775"/>
          <p14:tracePt t="27253" x="2744788" y="493713"/>
          <p14:tracePt t="27254" x="2755900" y="509588"/>
          <p14:tracePt t="27255" x="2759075" y="525463"/>
          <p14:tracePt t="27256" x="2767013" y="539750"/>
          <p14:tracePt t="27257" x="2771775" y="555625"/>
          <p14:tracePt t="27258" x="2774950" y="571500"/>
          <p14:tracePt t="27259" x="2786063" y="587375"/>
          <p14:tracePt t="27260" x="2790825" y="593725"/>
          <p14:tracePt t="27261" x="2794000" y="609600"/>
          <p14:tracePt t="27262" x="2805113" y="628650"/>
          <p14:tracePt t="27263" x="2809875" y="641350"/>
          <p14:tracePt t="27264" x="2817813" y="655638"/>
          <p14:tracePt t="27265" x="2825750" y="668338"/>
          <p14:tracePt t="27266" x="2828925" y="682625"/>
          <p14:tracePt t="27267" x="2840038" y="698500"/>
          <p14:tracePt t="27269" x="2852738" y="728663"/>
          <p14:tracePt t="27270" x="2859088" y="744538"/>
          <p14:tracePt t="27270" x="2863850" y="752475"/>
          <p14:tracePt t="27272" x="2871788" y="768350"/>
          <p14:tracePt t="27273" x="2879725" y="784225"/>
          <p14:tracePt t="27274" x="2882900" y="790575"/>
          <p14:tracePt t="27275" x="2894013" y="814388"/>
          <p14:tracePt t="27276" x="2898775" y="822325"/>
          <p14:tracePt t="27277" x="2909888" y="838200"/>
          <p14:tracePt t="27278" x="2914650" y="849313"/>
          <p14:tracePt t="27279" x="2925763" y="868363"/>
          <p14:tracePt t="27280" x="2928938" y="879475"/>
          <p14:tracePt t="27281" x="2941638" y="895350"/>
          <p14:tracePt t="27282" x="2944813" y="906463"/>
          <p14:tracePt t="27283" x="2947988" y="919163"/>
          <p14:tracePt t="27285" x="2963863" y="949325"/>
          <p14:tracePt t="27286" x="2971800" y="965200"/>
          <p14:tracePt t="27287" x="2979738" y="979488"/>
          <p14:tracePt t="27288" x="2987675" y="992188"/>
          <p14:tracePt t="27289" x="2990850" y="1008063"/>
          <p14:tracePt t="27290" x="2995613" y="1030288"/>
          <p14:tracePt t="27291" x="3006725" y="1046163"/>
          <p14:tracePt t="27292" x="3009900" y="1054100"/>
          <p14:tracePt t="27293" x="3022600" y="1076325"/>
          <p14:tracePt t="27294" x="3025775" y="1089025"/>
          <p14:tracePt t="27295" x="3028950" y="1103313"/>
          <p14:tracePt t="27296" x="3036888" y="1119188"/>
          <p14:tracePt t="27297" x="3041650" y="1135063"/>
          <p14:tracePt t="27298" x="3044825" y="1154113"/>
          <p14:tracePt t="27299" x="3055938" y="1169988"/>
          <p14:tracePt t="27300" x="3060700" y="1181100"/>
          <p14:tracePt t="27302" x="3071813" y="1216025"/>
          <p14:tracePt t="27303" x="3079750" y="1235075"/>
          <p14:tracePt t="27304" x="3087688" y="1250950"/>
          <p14:tracePt t="27305" x="3090863" y="1265238"/>
          <p14:tracePt t="27306" x="3103563" y="1281113"/>
          <p14:tracePt t="27307" x="3103563" y="1296988"/>
          <p14:tracePt t="27308" x="3111500" y="1316038"/>
          <p14:tracePt t="27309" x="3117850" y="1331913"/>
          <p14:tracePt t="27310" x="3122613" y="1346200"/>
          <p14:tracePt t="27311" x="3125788" y="1366838"/>
          <p14:tracePt t="27312" x="3138488" y="1381125"/>
          <p14:tracePt t="27313" x="3141663" y="1397000"/>
          <p14:tracePt t="27314" x="3149600" y="1420813"/>
          <p14:tracePt t="27315" x="3157538" y="1431925"/>
          <p14:tracePt t="27316" x="3160713" y="1447800"/>
          <p14:tracePt t="27317" x="3168650" y="1474788"/>
          <p14:tracePt t="27319" x="3184525" y="1504950"/>
          <p14:tracePt t="27320" x="3187700" y="1528763"/>
          <p14:tracePt t="27321" x="3198813" y="1547813"/>
          <p14:tracePt t="27322" x="3203575" y="1563688"/>
          <p14:tracePt t="27323" x="3214688" y="1585913"/>
          <p14:tracePt t="27324" x="3219450" y="1604963"/>
          <p14:tracePt t="27325" x="3230563" y="1628775"/>
          <p14:tracePt t="27326" x="3238500" y="1644650"/>
          <p14:tracePt t="27327" x="3241675" y="1663700"/>
          <p14:tracePt t="27328" x="3252788" y="1685925"/>
          <p14:tracePt t="27329" x="3257550" y="1706563"/>
          <p14:tracePt t="27330" x="3273425" y="1752600"/>
          <p14:tracePt t="27332" x="3284538" y="1763713"/>
          <p14:tracePt t="27333" x="3287713" y="1787525"/>
          <p14:tracePt t="27335" x="3303588" y="1820863"/>
          <p14:tracePt t="27336" x="3311525" y="1844675"/>
          <p14:tracePt t="27337" x="3314700" y="1863725"/>
          <p14:tracePt t="27338" x="3327400" y="1879600"/>
          <p14:tracePt t="27338" x="3330575" y="1898650"/>
          <p14:tracePt t="27340" x="3335338" y="1922463"/>
          <p14:tracePt t="27341" x="3341688" y="1936750"/>
          <p14:tracePt t="27342" x="3346450" y="1957388"/>
          <p14:tracePt t="27343" x="3349625" y="1976438"/>
          <p14:tracePt t="27344" x="3357563" y="1990725"/>
          <p14:tracePt t="27345" x="3365500" y="2006600"/>
          <p14:tracePt t="27346" x="3373438" y="2025650"/>
          <p14:tracePt t="27347" x="3376613" y="2049463"/>
          <p14:tracePt t="27348" x="3381375" y="2065338"/>
          <p14:tracePt t="27349" x="3389313" y="2084388"/>
          <p14:tracePt t="27350" x="3392488" y="2106613"/>
          <p14:tracePt t="27352" x="3408363" y="2133600"/>
          <p14:tracePt t="27353" x="3408363" y="2149475"/>
          <p14:tracePt t="27355" x="3422650" y="2184400"/>
          <p14:tracePt t="27357" x="3430588" y="2214563"/>
          <p14:tracePt t="27358" x="3438525" y="2238375"/>
          <p14:tracePt t="27359" x="3443288" y="2249488"/>
          <p14:tracePt t="27359" x="3443288" y="2265363"/>
          <p14:tracePt t="27361" x="3454400" y="2281238"/>
          <p14:tracePt t="27362" x="3457575" y="2295525"/>
          <p14:tracePt t="27363" x="3457575" y="2303463"/>
          <p14:tracePt t="27364" x="3470275" y="2319338"/>
          <p14:tracePt t="27365" x="3473450" y="2335213"/>
          <p14:tracePt t="27366" x="3476625" y="2343150"/>
          <p14:tracePt t="27367" x="3476625" y="2354263"/>
          <p14:tracePt t="27369" x="3484563" y="2378075"/>
          <p14:tracePt t="27370" x="3489325" y="2389188"/>
          <p14:tracePt t="27371" x="3489325" y="2400300"/>
          <p14:tracePt t="27372" x="3497263" y="2408238"/>
          <p14:tracePt t="27373" x="3500438" y="2416175"/>
          <p14:tracePt t="27374" x="3500438" y="2427288"/>
          <p14:tracePt t="27375" x="3503613" y="2435225"/>
          <p14:tracePt t="27376" x="3503613" y="2438400"/>
          <p14:tracePt t="27377" x="3508375" y="2451100"/>
          <p14:tracePt t="27378" x="3508375" y="2454275"/>
          <p14:tracePt t="27379" x="3508375" y="2459038"/>
          <p14:tracePt t="27380" x="3516313" y="2473325"/>
          <p14:tracePt t="27382" x="3516313" y="2478088"/>
          <p14:tracePt t="27383" x="3516313" y="2481263"/>
          <p14:tracePt t="27384" x="3519488" y="2486025"/>
          <p14:tracePt t="27385" x="3519488" y="2489200"/>
          <p14:tracePt t="27387" x="3524250" y="2497138"/>
          <p14:tracePt t="27388" x="3524250" y="2500313"/>
          <p14:tracePt t="27389" x="3524250" y="2505075"/>
          <p14:tracePt t="27390" x="3527425" y="2505075"/>
          <p14:tracePt t="27391" x="3527425" y="2508250"/>
          <p14:tracePt t="27393" x="3532188" y="2513013"/>
          <p14:tracePt t="27396" x="3535363" y="2516188"/>
          <p14:tracePt t="27398" x="3535363" y="2519363"/>
          <p14:tracePt t="27627" x="3538538" y="2519363"/>
          <p14:tracePt t="27629" x="3546475" y="2519363"/>
          <p14:tracePt t="27631" x="3559175" y="2516188"/>
          <p14:tracePt t="27632" x="3562350" y="2513013"/>
          <p14:tracePt t="27633" x="3565525" y="2508250"/>
          <p14:tracePt t="27633" x="3573463" y="2508250"/>
          <p14:tracePt t="27635" x="3581400" y="2505075"/>
          <p14:tracePt t="27636" x="3581400" y="2500313"/>
          <p14:tracePt t="27637" x="3589338" y="2500313"/>
          <p14:tracePt t="27638" x="3592513" y="2497138"/>
          <p14:tracePt t="27639" x="3597275" y="2497138"/>
          <p14:tracePt t="27640" x="3600450" y="2492375"/>
          <p14:tracePt t="27641" x="3616325" y="2489200"/>
          <p14:tracePt t="27642" x="3619500" y="2489200"/>
          <p14:tracePt t="27643" x="3624263" y="2489200"/>
          <p14:tracePt t="27644" x="3627438" y="2489200"/>
          <p14:tracePt t="27645" x="3635375" y="2481263"/>
          <p14:tracePt t="27646" x="3635375" y="2478088"/>
          <p14:tracePt t="27647" x="3643313" y="2478088"/>
          <p14:tracePt t="27649" x="3651250" y="2478088"/>
          <p14:tracePt t="27649" x="3654425" y="2473325"/>
          <p14:tracePt t="27651" x="3659188" y="2473325"/>
          <p14:tracePt t="27652" x="3662363" y="2473325"/>
          <p14:tracePt t="27653" x="3667125" y="2473325"/>
          <p14:tracePt t="27654" x="3670300" y="2473325"/>
          <p14:tracePt t="27655" x="3673475" y="2473325"/>
          <p14:tracePt t="27656" x="3678238" y="2473325"/>
          <p14:tracePt t="27657" x="3678238" y="2470150"/>
          <p14:tracePt t="27658" x="3686175" y="2470150"/>
          <p14:tracePt t="27660" x="3689350" y="2470150"/>
          <p14:tracePt t="27661" x="3694113" y="2470150"/>
          <p14:tracePt t="27664" x="3697288" y="2470150"/>
          <p14:tracePt t="27666" x="3700463" y="2470150"/>
          <p14:tracePt t="27671" x="3700463" y="2473325"/>
          <p14:tracePt t="27674" x="3705225" y="2478088"/>
          <p14:tracePt t="27676" x="3705225" y="2481263"/>
          <p14:tracePt t="27679" x="3705225" y="2486025"/>
          <p14:tracePt t="27681" x="3697288" y="2486025"/>
          <p14:tracePt t="27683" x="3694113" y="2489200"/>
          <p14:tracePt t="27684" x="3689350" y="2489200"/>
          <p14:tracePt t="27685" x="3681413" y="2497138"/>
          <p14:tracePt t="27686" x="3681413" y="2500313"/>
          <p14:tracePt t="27687" x="3678238" y="2500313"/>
          <p14:tracePt t="27688" x="3673475" y="2505075"/>
          <p14:tracePt t="27690" x="3670300" y="2505075"/>
          <p14:tracePt t="27691" x="3670300" y="2508250"/>
          <p14:tracePt t="27692" x="3667125" y="2513013"/>
          <p14:tracePt t="27693" x="3662363" y="2513013"/>
          <p14:tracePt t="27695" x="3659188" y="2516188"/>
          <p14:tracePt t="27696" x="3654425" y="2519363"/>
          <p14:tracePt t="27697" x="3651250" y="2519363"/>
          <p14:tracePt t="27698" x="3646488" y="2524125"/>
          <p14:tracePt t="27700" x="3643313" y="2527300"/>
          <p14:tracePt t="27701" x="3640138" y="2527300"/>
          <p14:tracePt t="27702" x="3635375" y="2532063"/>
          <p14:tracePt t="27703" x="3635375" y="2535238"/>
          <p14:tracePt t="27704" x="3632200" y="2535238"/>
          <p14:tracePt t="27705" x="3627438" y="2535238"/>
          <p14:tracePt t="27706" x="3624263" y="2540000"/>
          <p14:tracePt t="27708" x="3619500" y="2543175"/>
          <p14:tracePt t="27709" x="3616325" y="2543175"/>
          <p14:tracePt t="27710" x="3616325" y="2547938"/>
          <p14:tracePt t="27711" x="3613150" y="2551113"/>
          <p14:tracePt t="27713" x="3608388" y="2554288"/>
          <p14:tracePt t="27714" x="3605213" y="2554288"/>
          <p14:tracePt t="27715" x="3605213" y="2559050"/>
          <p14:tracePt t="27716" x="3600450" y="2559050"/>
          <p14:tracePt t="27717" x="3597275" y="2562225"/>
          <p14:tracePt t="27721" x="3592513" y="2566988"/>
          <p14:tracePt t="27722" x="3592513" y="2570163"/>
          <p14:tracePt t="27725" x="3589338" y="2570163"/>
          <p14:tracePt t="27727" x="3589338" y="2574925"/>
          <p14:tracePt t="27729" x="3586163" y="2574925"/>
          <p14:tracePt t="27731" x="3586163" y="2578100"/>
          <p14:tracePt t="27733" x="3586163" y="2581275"/>
          <p14:tracePt t="27738" x="3586163" y="2586038"/>
          <p14:tracePt t="27739" x="3581400" y="2586038"/>
          <p14:tracePt t="27742" x="3581400" y="2589213"/>
          <p14:tracePt t="27745" x="3581400" y="2593975"/>
          <p14:tracePt t="27749" x="3581400" y="2597150"/>
          <p14:tracePt t="27751" x="3581400" y="2601913"/>
          <p14:tracePt t="27754" x="3581400" y="2605088"/>
          <p14:tracePt t="27756" x="3578225" y="2605088"/>
          <p14:tracePt t="27757" x="3578225" y="2608263"/>
          <p14:tracePt t="27759" x="3578225" y="2613025"/>
          <p14:tracePt t="27762" x="3573463" y="2616200"/>
          <p14:tracePt t="27764" x="3573463" y="2620963"/>
          <p14:tracePt t="27766" x="3573463" y="2624138"/>
          <p14:tracePt t="27768" x="3573463" y="2628900"/>
          <p14:tracePt t="27769" x="3573463" y="2632075"/>
          <p14:tracePt t="27770" x="3570288" y="2632075"/>
          <p14:tracePt t="27771" x="3570288" y="2635250"/>
          <p14:tracePt t="27772" x="3565525" y="2640013"/>
          <p14:tracePt t="27774" x="3565525" y="2643188"/>
          <p14:tracePt t="27775" x="3562350" y="2647950"/>
          <p14:tracePt t="27777" x="3562350" y="2651125"/>
          <p14:tracePt t="27778" x="3559175" y="2655888"/>
          <p14:tracePt t="27781" x="3554413" y="2662238"/>
          <p14:tracePt t="27782" x="3551238" y="2667000"/>
          <p14:tracePt t="27783" x="3551238" y="2670175"/>
          <p14:tracePt t="27784" x="3546475" y="2670175"/>
          <p14:tracePt t="27785" x="3546475" y="2674938"/>
          <p14:tracePt t="27786" x="3543300" y="2678113"/>
          <p14:tracePt t="27787" x="3543300" y="2682875"/>
          <p14:tracePt t="27788" x="3538538" y="2682875"/>
          <p14:tracePt t="27789" x="3535363" y="2693988"/>
          <p14:tracePt t="27791" x="3532188" y="2697163"/>
          <p14:tracePt t="27792" x="3527425" y="2701925"/>
          <p14:tracePt t="27793" x="3527425" y="2705100"/>
          <p14:tracePt t="27794" x="3524250" y="2709863"/>
          <p14:tracePt t="27795" x="3519488" y="2709863"/>
          <p14:tracePt t="27796" x="3516313" y="2713038"/>
          <p14:tracePt t="27798" x="3511550" y="2720975"/>
          <p14:tracePt t="27799" x="3511550" y="2724150"/>
          <p14:tracePt t="27800" x="3508375" y="2728913"/>
          <p14:tracePt t="27801" x="3503613" y="2732088"/>
          <p14:tracePt t="27802" x="3500438" y="2736850"/>
          <p14:tracePt t="27803" x="3497263" y="2740025"/>
          <p14:tracePt t="27804" x="3497263" y="2743200"/>
          <p14:tracePt t="27805" x="3492500" y="2747963"/>
          <p14:tracePt t="27806" x="3489325" y="2751138"/>
          <p14:tracePt t="27807" x="3484563" y="2755900"/>
          <p14:tracePt t="27808" x="3484563" y="2759075"/>
          <p14:tracePt t="27809" x="3481388" y="2763838"/>
          <p14:tracePt t="27810" x="3476625" y="2774950"/>
          <p14:tracePt t="27811" x="3473450" y="2778125"/>
          <p14:tracePt t="27812" x="3470275" y="2782888"/>
          <p14:tracePt t="27813" x="3465513" y="2786063"/>
          <p14:tracePt t="27815" x="3462338" y="2798763"/>
          <p14:tracePt t="27816" x="3457575" y="2801938"/>
          <p14:tracePt t="27817" x="3454400" y="2805113"/>
          <p14:tracePt t="27819" x="3449638" y="2817813"/>
          <p14:tracePt t="27820" x="3446463" y="2825750"/>
          <p14:tracePt t="27821" x="3446463" y="2828925"/>
          <p14:tracePt t="27822" x="3435350" y="2832100"/>
          <p14:tracePt t="27823" x="3435350" y="2840038"/>
          <p14:tracePt t="27824" x="3430588" y="2844800"/>
          <p14:tracePt t="27825" x="3430588" y="2847975"/>
          <p14:tracePt t="27826" x="3427413" y="2859088"/>
          <p14:tracePt t="27827" x="3422650" y="2863850"/>
          <p14:tracePt t="27828" x="3419475" y="2867025"/>
          <p14:tracePt t="27829" x="3419475" y="2874963"/>
          <p14:tracePt t="27831" x="3411538" y="2882900"/>
          <p14:tracePt t="27832" x="3408363" y="2890838"/>
          <p14:tracePt t="27833" x="3403600" y="2894013"/>
          <p14:tracePt t="27835" x="3400425" y="2906713"/>
          <p14:tracePt t="27836" x="3395663" y="2913063"/>
          <p14:tracePt t="27837" x="3389313" y="2925763"/>
          <p14:tracePt t="27838" x="3384550" y="2928938"/>
          <p14:tracePt t="27839" x="3384550" y="2936875"/>
          <p14:tracePt t="27840" x="3381375" y="2940050"/>
          <p14:tracePt t="27841" x="3376613" y="2944813"/>
          <p14:tracePt t="27842" x="3373438" y="2952750"/>
          <p14:tracePt t="27843" x="3368675" y="2955925"/>
          <p14:tracePt t="27844" x="3368675" y="2960688"/>
          <p14:tracePt t="27845" x="3362325" y="2967038"/>
          <p14:tracePt t="27846" x="3362325" y="2979738"/>
          <p14:tracePt t="27848" x="3357563" y="2987675"/>
          <p14:tracePt t="27849" x="3354388" y="2995613"/>
          <p14:tracePt t="27850" x="3349625" y="2998788"/>
          <p14:tracePt t="27852" x="3346450" y="3009900"/>
          <p14:tracePt t="27853" x="3341688" y="3017838"/>
          <p14:tracePt t="27853" x="3338513" y="3022600"/>
          <p14:tracePt t="27855" x="3335338" y="3028950"/>
          <p14:tracePt t="27856" x="3335338" y="3033713"/>
          <p14:tracePt t="27857" x="3330575" y="3036888"/>
          <p14:tracePt t="27858" x="3327400" y="3044825"/>
          <p14:tracePt t="27859" x="3327400" y="3049588"/>
          <p14:tracePt t="27860" x="3322638" y="3060700"/>
          <p14:tracePt t="27861" x="3314700" y="3068638"/>
          <p14:tracePt t="27862" x="3311525" y="3071813"/>
          <p14:tracePt t="27863" x="3311525" y="3076575"/>
          <p14:tracePt t="27864" x="3306763" y="3082925"/>
          <p14:tracePt t="27865" x="3306763" y="3087688"/>
          <p14:tracePt t="27866" x="3303588" y="3095625"/>
          <p14:tracePt t="27867" x="3300413" y="3098800"/>
          <p14:tracePt t="27869" x="3295650" y="3114675"/>
          <p14:tracePt t="27870" x="3292475" y="3117850"/>
          <p14:tracePt t="27871" x="3292475" y="3122613"/>
          <p14:tracePt t="27872" x="3287713" y="3125788"/>
          <p14:tracePt t="27873" x="3284538" y="3133725"/>
          <p14:tracePt t="27874" x="3284538" y="3136900"/>
          <p14:tracePt t="27875" x="3279775" y="3144838"/>
          <p14:tracePt t="27876" x="3279775" y="3149600"/>
          <p14:tracePt t="27877" x="3276600" y="3157538"/>
          <p14:tracePt t="27878" x="3276600" y="3160713"/>
          <p14:tracePt t="27879" x="3273425" y="3163888"/>
          <p14:tracePt t="27881" x="3268663" y="3171825"/>
          <p14:tracePt t="27882" x="3268663" y="3176588"/>
          <p14:tracePt t="27883" x="3268663" y="3184525"/>
          <p14:tracePt t="27885" x="3265488" y="3190875"/>
          <p14:tracePt t="27886" x="3265488" y="3198813"/>
          <p14:tracePt t="27887" x="3260725" y="3203575"/>
          <p14:tracePt t="27888" x="3260725" y="3206750"/>
          <p14:tracePt t="27889" x="3257550" y="3211513"/>
          <p14:tracePt t="27890" x="3257550" y="3214688"/>
          <p14:tracePt t="27891" x="3257550" y="3219450"/>
          <p14:tracePt t="27892" x="3252788" y="3222625"/>
          <p14:tracePt t="27893" x="3252788" y="3225800"/>
          <p14:tracePt t="27894" x="3249613" y="3238500"/>
          <p14:tracePt t="27896" x="3249613" y="3241675"/>
          <p14:tracePt t="27897" x="3249613" y="3246438"/>
          <p14:tracePt t="27898" x="3249613" y="3252788"/>
          <p14:tracePt t="27899" x="3249613" y="3257550"/>
          <p14:tracePt t="27901" x="3246438" y="3260725"/>
          <p14:tracePt t="27901" x="3246438" y="3265488"/>
          <p14:tracePt t="27903" x="3246438" y="3268663"/>
          <p14:tracePt t="27905" x="3246438" y="3273425"/>
          <p14:tracePt t="27906" x="3246438" y="3276600"/>
          <p14:tracePt t="27907" x="3241675" y="3279775"/>
          <p14:tracePt t="27909" x="3241675" y="3284538"/>
          <p14:tracePt t="27910" x="3241675" y="3287713"/>
          <p14:tracePt t="27911" x="3241675" y="3292475"/>
          <p14:tracePt t="27914" x="3241675" y="3295650"/>
          <p14:tracePt t="27915" x="3241675" y="3300413"/>
          <p14:tracePt t="27916" x="3241675" y="3303588"/>
          <p14:tracePt t="27918" x="3241675" y="3306763"/>
          <p14:tracePt t="27920" x="3241675" y="3311525"/>
          <p14:tracePt t="27922" x="3241675" y="3314700"/>
          <p14:tracePt t="27923" x="3241675" y="3319463"/>
          <p14:tracePt t="27925" x="3241675" y="3322638"/>
          <p14:tracePt t="27927" x="3241675" y="3327400"/>
          <p14:tracePt t="27929" x="3241675" y="3330575"/>
          <p14:tracePt t="27931" x="3241675" y="3333750"/>
          <p14:tracePt t="27932" x="3241675" y="3338513"/>
          <p14:tracePt t="27935" x="3241675" y="3341688"/>
          <p14:tracePt t="27936" x="3241675" y="3346450"/>
          <p14:tracePt t="27938" x="3241675" y="3349625"/>
          <p14:tracePt t="27939" x="3246438" y="3349625"/>
          <p14:tracePt t="27940" x="3246438" y="3354388"/>
          <p14:tracePt t="27943" x="3246438" y="3357563"/>
          <p14:tracePt t="27944" x="3249613" y="3357563"/>
          <p14:tracePt t="27945" x="3249613" y="3360738"/>
          <p14:tracePt t="27946" x="3249613" y="3365500"/>
          <p14:tracePt t="27948" x="3252788" y="3368675"/>
          <p14:tracePt t="27950" x="3252788" y="3373438"/>
          <p14:tracePt t="27951" x="3252788" y="3376613"/>
          <p14:tracePt t="27952" x="3257550" y="3376613"/>
          <p14:tracePt t="27953" x="3257550" y="3381375"/>
          <p14:tracePt t="27954" x="3257550" y="3384550"/>
          <p14:tracePt t="27956" x="3260725" y="3387725"/>
          <p14:tracePt t="27957" x="3260725" y="3392488"/>
          <p14:tracePt t="27959" x="3260725" y="3395663"/>
          <p14:tracePt t="27960" x="3260725" y="3400425"/>
          <p14:tracePt t="27961" x="3265488" y="3400425"/>
          <p14:tracePt t="27962" x="3265488" y="3403600"/>
          <p14:tracePt t="27963" x="3265488" y="3408363"/>
          <p14:tracePt t="27965" x="3268663" y="3411538"/>
          <p14:tracePt t="27966" x="3268663" y="3414713"/>
          <p14:tracePt t="27982" x="3284538" y="3462338"/>
          <p14:tracePt t="27983" x="3284538" y="3465513"/>
          <p14:tracePt t="27984" x="3287713" y="3470275"/>
          <p14:tracePt t="27986" x="3287713" y="3473450"/>
          <p14:tracePt t="27987" x="3292475" y="3476625"/>
          <p14:tracePt t="27988" x="3292475" y="3481388"/>
          <p14:tracePt t="27989" x="3292475" y="3484563"/>
          <p14:tracePt t="27990" x="3295650" y="3484563"/>
          <p14:tracePt t="27991" x="3295650" y="3489325"/>
          <p14:tracePt t="27992" x="3295650" y="3492500"/>
          <p14:tracePt t="27993" x="3295650" y="3497263"/>
          <p14:tracePt t="27994" x="3295650" y="3500438"/>
          <p14:tracePt t="27995" x="3295650" y="3503613"/>
          <p14:tracePt t="27996" x="3300413" y="3503613"/>
          <p14:tracePt t="27997" x="3300413" y="3508375"/>
          <p14:tracePt t="27998" x="3300413" y="3516313"/>
          <p14:tracePt t="28000" x="3300413" y="3519488"/>
          <p14:tracePt t="28001" x="3300413" y="3524250"/>
          <p14:tracePt t="28002" x="3300413" y="3527425"/>
          <p14:tracePt t="28003" x="3300413" y="3530600"/>
          <p14:tracePt t="28004" x="3300413" y="3535363"/>
          <p14:tracePt t="28005" x="3300413" y="3538538"/>
          <p14:tracePt t="28006" x="3303588" y="3538538"/>
          <p14:tracePt t="28007" x="3303588" y="3543300"/>
          <p14:tracePt t="28008" x="3303588" y="3554413"/>
          <p14:tracePt t="28010" x="3303588" y="3557588"/>
          <p14:tracePt t="28011" x="3303588" y="3562350"/>
          <p14:tracePt t="28012" x="3303588" y="3565525"/>
          <p14:tracePt t="28013" x="3303588" y="3570288"/>
          <p14:tracePt t="28016" x="3303588" y="3578225"/>
          <p14:tracePt t="28017" x="3303588" y="3581400"/>
          <p14:tracePt t="28018" x="3306763" y="3584575"/>
          <p14:tracePt t="28020" x="3306763" y="3592513"/>
          <p14:tracePt t="28021" x="3306763" y="3597275"/>
          <p14:tracePt t="28022" x="3306763" y="3600450"/>
          <p14:tracePt t="28023" x="3306763" y="3605213"/>
          <p14:tracePt t="28025" x="3306763" y="3616325"/>
          <p14:tracePt t="28026" x="3306763" y="3619500"/>
          <p14:tracePt t="28028" x="3306763" y="3624263"/>
          <p14:tracePt t="28029" x="3306763" y="3627438"/>
          <p14:tracePt t="28030" x="3306763" y="3635375"/>
          <p14:tracePt t="28032" x="3306763" y="3643313"/>
          <p14:tracePt t="28033" x="3306763" y="3646488"/>
          <p14:tracePt t="28034" x="3306763" y="3651250"/>
          <p14:tracePt t="28035" x="3306763" y="3654425"/>
          <p14:tracePt t="28036" x="3306763" y="3659188"/>
          <p14:tracePt t="28037" x="3306763" y="3662363"/>
          <p14:tracePt t="28038" x="3306763" y="3667125"/>
          <p14:tracePt t="28039" x="3306763" y="3670300"/>
          <p14:tracePt t="28040" x="3306763" y="3673475"/>
          <p14:tracePt t="28041" x="3306763" y="3678238"/>
          <p14:tracePt t="28042" x="3306763" y="3681413"/>
          <p14:tracePt t="28043" x="3306763" y="3686175"/>
          <p14:tracePt t="28044" x="3306763" y="3689350"/>
          <p14:tracePt t="28045" x="3306763" y="3694113"/>
          <p14:tracePt t="28046" x="3306763" y="3700463"/>
          <p14:tracePt t="28047" x="3306763" y="3705225"/>
          <p14:tracePt t="28048" x="3306763" y="3708400"/>
          <p14:tracePt t="28049" x="3306763" y="3713163"/>
          <p14:tracePt t="28050" x="3306763" y="3716338"/>
          <p14:tracePt t="28051" x="3306763" y="3721100"/>
          <p14:tracePt t="28052" x="3306763" y="3724275"/>
          <p14:tracePt t="28053" x="3306763" y="3727450"/>
          <p14:tracePt t="28054" x="3306763" y="3732213"/>
          <p14:tracePt t="28055" x="3306763" y="3735388"/>
          <p14:tracePt t="28056" x="3306763" y="3740150"/>
          <p14:tracePt t="28057" x="3306763" y="3743325"/>
          <p14:tracePt t="28058" x="3306763" y="3748088"/>
          <p14:tracePt t="28059" x="3303588" y="3751263"/>
          <p14:tracePt t="28060" x="3303588" y="3759200"/>
          <p14:tracePt t="28062" x="3303588" y="3762375"/>
          <p14:tracePt t="28063" x="3300413" y="3767138"/>
          <p14:tracePt t="28065" x="3300413" y="3775075"/>
          <p14:tracePt t="28066" x="3300413" y="3778250"/>
          <p14:tracePt t="28067" x="3300413" y="3781425"/>
          <p14:tracePt t="28068" x="3300413" y="3786188"/>
          <p14:tracePt t="28069" x="3300413" y="3789363"/>
          <p14:tracePt t="28070" x="3300413" y="3794125"/>
          <p14:tracePt t="28071" x="3295650" y="3797300"/>
          <p14:tracePt t="28073" x="3295650" y="3802063"/>
          <p14:tracePt t="28074" x="3295650" y="3805238"/>
          <p14:tracePt t="28075" x="3295650" y="3808413"/>
          <p14:tracePt t="28076" x="3292475" y="3808413"/>
          <p14:tracePt t="28077" x="3292475" y="3813175"/>
          <p14:tracePt t="28078" x="3292475" y="3816350"/>
          <p14:tracePt t="28079" x="3292475" y="3821113"/>
          <p14:tracePt t="28081" x="3292475" y="3824288"/>
          <p14:tracePt t="28082" x="3292475" y="3829050"/>
          <p14:tracePt t="28084" x="3292475" y="3832225"/>
          <p14:tracePt t="28085" x="3287713" y="3835400"/>
          <p14:tracePt t="28087" x="3287713" y="3840163"/>
          <p14:tracePt t="28089" x="3287713" y="3843338"/>
          <p14:tracePt t="28091" x="3287713" y="3848100"/>
          <p14:tracePt t="28092" x="3287713" y="3851275"/>
          <p14:tracePt t="28095" x="3287713" y="3856038"/>
          <p14:tracePt t="28097" x="3287713" y="3859213"/>
          <p14:tracePt t="28099" x="3287713" y="3862388"/>
          <p14:tracePt t="28103" x="3287713" y="3867150"/>
          <p14:tracePt t="28105" x="3287713" y="3870325"/>
          <p14:tracePt t="28108" x="3287713" y="3875088"/>
          <p14:tracePt t="28110" x="3287713" y="3878263"/>
          <p14:tracePt t="28114" x="3287713" y="3883025"/>
          <p14:tracePt t="28117" x="3287713" y="3886200"/>
          <p14:tracePt t="28120" x="3287713" y="3890963"/>
          <p14:tracePt t="28123" x="3287713" y="3894138"/>
          <p14:tracePt t="28125" x="3287713" y="3897313"/>
          <p14:tracePt t="28128" x="3287713" y="3902075"/>
          <p14:tracePt t="28130" x="3287713" y="3905250"/>
          <p14:tracePt t="28133" x="3287713" y="3910013"/>
          <p14:tracePt t="28136" x="3292475" y="3913188"/>
          <p14:tracePt t="28139" x="3292475" y="3917950"/>
          <p14:tracePt t="28142" x="3292475" y="3921125"/>
          <p14:tracePt t="28145" x="3292475" y="3924300"/>
          <p14:tracePt t="28147" x="3292475" y="3929063"/>
          <p14:tracePt t="28150" x="3292475" y="3932238"/>
          <p14:tracePt t="28153" x="3292475" y="3937000"/>
          <p14:tracePt t="28155" x="3292475" y="3940175"/>
          <p14:tracePt t="28158" x="3292475" y="3944938"/>
          <p14:tracePt t="28160" x="3292475" y="3948113"/>
          <p14:tracePt t="28164" x="3292475" y="3951288"/>
          <p14:tracePt t="28165" x="3292475" y="3956050"/>
          <p14:tracePt t="28167" x="3292475" y="3959225"/>
          <p14:tracePt t="28169" x="3292475" y="3963988"/>
          <p14:tracePt t="28171" x="3292475" y="3967163"/>
          <p14:tracePt t="28173" x="3292475" y="3971925"/>
          <p14:tracePt t="28175" x="3292475" y="3975100"/>
          <p14:tracePt t="28177" x="3292475" y="3978275"/>
          <p14:tracePt t="28179" x="3292475" y="3983038"/>
          <p14:tracePt t="28181" x="3292475" y="3986213"/>
          <p14:tracePt t="28182" x="3292475" y="3990975"/>
          <p14:tracePt t="28184" x="3292475" y="3994150"/>
          <p14:tracePt t="28185" x="3292475" y="3998913"/>
          <p14:tracePt t="28187" x="3292475" y="4002088"/>
          <p14:tracePt t="28189" x="3292475" y="4005263"/>
          <p14:tracePt t="28190" x="3292475" y="4010025"/>
          <p14:tracePt t="28192" x="3292475" y="4013200"/>
          <p14:tracePt t="28193" x="3292475" y="4017963"/>
          <p14:tracePt t="28195" x="3292475" y="4021138"/>
          <p14:tracePt t="28197" x="3292475" y="4025900"/>
          <p14:tracePt t="28198" x="3292475" y="4029075"/>
          <p14:tracePt t="28200" x="3292475" y="4032250"/>
          <p14:tracePt t="28201" x="3292475" y="4037013"/>
          <p14:tracePt t="28203" x="3292475" y="4040188"/>
          <p14:tracePt t="28204" x="3292475" y="4044950"/>
          <p14:tracePt t="28206" x="3292475" y="4048125"/>
          <p14:tracePt t="28207" x="3292475" y="4052888"/>
          <p14:tracePt t="28209" x="3292475" y="4056063"/>
          <p14:tracePt t="28211" x="3292475" y="4064000"/>
          <p14:tracePt t="28213" x="3292475" y="4067175"/>
          <p14:tracePt t="28215" x="3292475" y="4071938"/>
          <p14:tracePt t="28216" x="3292475" y="4075113"/>
          <p14:tracePt t="28217" x="3292475" y="4079875"/>
          <p14:tracePt t="28219" x="3292475" y="4083050"/>
          <p14:tracePt t="28220" x="3292475" y="4086225"/>
          <p14:tracePt t="28222" x="3292475" y="4090988"/>
          <p14:tracePt t="28223" x="3292475" y="4094163"/>
          <p14:tracePt t="28226" x="3292475" y="4098925"/>
          <p14:tracePt t="28227" x="3292475" y="4102100"/>
          <p14:tracePt t="28228" x="3292475" y="4106863"/>
          <p14:tracePt t="28231" x="3292475" y="4114800"/>
          <p14:tracePt t="28232" x="3292475" y="4117975"/>
          <p14:tracePt t="28234" x="3292475" y="4121150"/>
          <p14:tracePt t="28235" x="3292475" y="4125913"/>
          <p14:tracePt t="28237" x="3292475" y="4129088"/>
          <p14:tracePt t="28238" x="3292475" y="4133850"/>
          <p14:tracePt t="28240" x="3292475" y="4137025"/>
          <p14:tracePt t="28241" x="3292475" y="4141788"/>
          <p14:tracePt t="28242" x="3292475" y="4144963"/>
          <p14:tracePt t="28243" x="3292475" y="4148138"/>
          <p14:tracePt t="28244" x="3292475" y="4152900"/>
          <p14:tracePt t="28246" x="3292475" y="4156075"/>
          <p14:tracePt t="28247" x="3292475" y="4160838"/>
          <p14:tracePt t="28248" x="3292475" y="4164013"/>
          <p14:tracePt t="28249" x="3292475" y="4168775"/>
          <p14:tracePt t="28250" x="3292475" y="4171950"/>
          <p14:tracePt t="28251" x="3292475" y="4175125"/>
          <p14:tracePt t="28252" x="3292475" y="4179888"/>
          <p14:tracePt t="28254" x="3292475" y="4183063"/>
          <p14:tracePt t="28255" x="3292475" y="4187825"/>
          <p14:tracePt t="28256" x="3292475" y="4191000"/>
          <p14:tracePt t="28257" x="3292475" y="4195763"/>
          <p14:tracePt t="28258" x="3287713" y="4198938"/>
          <p14:tracePt t="28259" x="3287713" y="4202113"/>
          <p14:tracePt t="28260" x="3287713" y="4206875"/>
          <p14:tracePt t="28261" x="3287713" y="4210050"/>
          <p14:tracePt t="28262" x="3287713" y="4214813"/>
          <p14:tracePt t="28264" x="3287713" y="4217988"/>
          <p14:tracePt t="28265" x="3287713" y="4222750"/>
          <p14:tracePt t="28266" x="3287713" y="4225925"/>
          <p14:tracePt t="28267" x="3284538" y="4229100"/>
          <p14:tracePt t="28269" x="3284538" y="4233863"/>
          <p14:tracePt t="28270" x="3284538" y="4237038"/>
          <p14:tracePt t="28271" x="3284538" y="4241800"/>
          <p14:tracePt t="28272" x="3284538" y="4244975"/>
          <p14:tracePt t="28274" x="3284538" y="4249738"/>
          <p14:tracePt t="28275" x="3279775" y="4252913"/>
          <p14:tracePt t="28276" x="3279775" y="4256088"/>
          <p14:tracePt t="28278" x="3279775" y="4260850"/>
          <p14:tracePt t="28279" x="3279775" y="4264025"/>
          <p14:tracePt t="28280" x="3279775" y="4268788"/>
          <p14:tracePt t="28281" x="3276600" y="4268788"/>
          <p14:tracePt t="28282" x="3276600" y="4271963"/>
          <p14:tracePt t="28283" x="3276600" y="4276725"/>
          <p14:tracePt t="28284" x="3276600" y="4279900"/>
          <p14:tracePt t="28285" x="3273425" y="4279900"/>
          <p14:tracePt t="28286" x="3273425" y="4283075"/>
          <p14:tracePt t="28288" x="3268663" y="4287838"/>
          <p14:tracePt t="28289" x="3268663" y="4291013"/>
          <p14:tracePt t="28291" x="3268663" y="4295775"/>
          <p14:tracePt t="28292" x="3265488" y="4295775"/>
          <p14:tracePt t="28293" x="3265488" y="4303713"/>
          <p14:tracePt t="28294" x="3260725" y="4303713"/>
          <p14:tracePt t="28295" x="3260725" y="4306888"/>
          <p14:tracePt t="28297" x="3257550" y="4310063"/>
          <p14:tracePt t="28298" x="3257550" y="4314825"/>
          <p14:tracePt t="28300" x="3252788" y="4318000"/>
          <p14:tracePt t="28302" x="3252788" y="4322763"/>
          <p14:tracePt t="28303" x="3249613" y="4325938"/>
          <p14:tracePt t="28306" x="3249613" y="4330700"/>
          <p14:tracePt t="28307" x="3246438" y="4333875"/>
          <p14:tracePt t="28308" x="3246438" y="4338638"/>
          <p14:tracePt t="28311" x="3246438" y="4341813"/>
          <p14:tracePt t="28312" x="3241675" y="4341813"/>
          <p14:tracePt t="28314" x="3241675" y="4344988"/>
          <p14:tracePt t="28315" x="3238500" y="4349750"/>
          <p14:tracePt t="28319" x="3238500" y="4352925"/>
          <p14:tracePt t="28321" x="3233738" y="4357688"/>
          <p14:tracePt t="28325" x="3230563" y="4360863"/>
          <p14:tracePt t="28328" x="3230563" y="4365625"/>
          <p14:tracePt t="28330" x="3225800" y="4365625"/>
          <p14:tracePt t="28332" x="3225800" y="4368800"/>
          <p14:tracePt t="28345" x="3225800" y="4371975"/>
          <p14:tracePt t="28437" x="3222625" y="4371975"/>
          <p14:tracePt t="28444" x="3219450" y="4371975"/>
          <p14:tracePt t="28449" x="3219450" y="4376738"/>
          <p14:tracePt t="28450" x="3214688" y="4376738"/>
          <p14:tracePt t="28455" x="3214688" y="4379913"/>
          <p14:tracePt t="28456" x="3211513" y="4379913"/>
          <p14:tracePt t="28459" x="3206750" y="4379913"/>
          <p14:tracePt t="28462" x="3203575" y="4379913"/>
          <p14:tracePt t="28463" x="3203575" y="4384675"/>
          <p14:tracePt t="28468" x="3198813" y="4384675"/>
          <p14:tracePt t="28469" x="3198813" y="4387850"/>
          <p14:tracePt t="28472" x="3195638" y="4387850"/>
          <p14:tracePt t="28479" x="3192463" y="4387850"/>
          <p14:tracePt t="28481" x="3192463" y="4392613"/>
          <p14:tracePt t="28511" x="3187700" y="4392613"/>
          <p14:tracePt t="28575" x="3184525" y="4392613"/>
          <p14:tracePt t="28583" x="3179763" y="4392613"/>
          <p14:tracePt t="28587" x="3176588" y="4392613"/>
          <p14:tracePt t="28593" x="3171825" y="4395788"/>
          <p14:tracePt t="28597" x="3168650" y="4395788"/>
          <p14:tracePt t="28602" x="3165475" y="4398963"/>
          <p14:tracePt t="28606" x="3160713" y="4398963"/>
          <p14:tracePt t="28608" x="3160713" y="4403725"/>
          <p14:tracePt t="28610" x="3157538" y="4403725"/>
          <p14:tracePt t="28612" x="3157538" y="4406900"/>
          <p14:tracePt t="28614" x="3152775" y="4406900"/>
          <p14:tracePt t="28618" x="3149600" y="4411663"/>
          <p14:tracePt t="28620" x="3144838" y="4411663"/>
          <p14:tracePt t="28623" x="3144838" y="4414838"/>
          <p14:tracePt t="28624" x="3141663" y="4414838"/>
          <p14:tracePt t="28625" x="3141663" y="4419600"/>
          <p14:tracePt t="28626" x="3138488" y="4419600"/>
          <p14:tracePt t="28631" x="3133725" y="4419600"/>
          <p14:tracePt t="28632" x="3130550" y="4422775"/>
          <p14:tracePt t="28636" x="3130550" y="4425950"/>
          <p14:tracePt t="28638" x="3125788" y="4425950"/>
          <p14:tracePt t="28641" x="3122613" y="4425950"/>
          <p14:tracePt t="28642" x="3122613" y="4430713"/>
          <p14:tracePt t="28644" x="3117850" y="4430713"/>
          <p14:tracePt t="28647" x="3117850" y="4433888"/>
          <p14:tracePt t="28650" x="3114675" y="4433888"/>
          <p14:tracePt t="28654" x="3111500" y="4433888"/>
          <p14:tracePt t="28661" x="3106738" y="4433888"/>
          <p14:tracePt t="28664" x="3106738" y="4438650"/>
          <p14:tracePt t="28747" x="3103563" y="4441825"/>
          <p14:tracePt t="28755" x="3098800" y="4441825"/>
          <p14:tracePt t="28757" x="3098800" y="4446588"/>
          <p14:tracePt t="28759" x="3095625" y="4446588"/>
          <p14:tracePt t="28762" x="3095625" y="4449763"/>
          <p14:tracePt t="28766" x="3090863" y="4452938"/>
          <p14:tracePt t="28770" x="3087688" y="4452938"/>
          <p14:tracePt t="28771" x="3087688" y="4457700"/>
          <p14:tracePt t="28773" x="3087688" y="4460875"/>
          <p14:tracePt t="28774" x="3082925" y="4460875"/>
          <p14:tracePt t="28779" x="3082925" y="4465638"/>
          <p14:tracePt t="28780" x="3079750" y="4465638"/>
          <p14:tracePt t="28782" x="3079750" y="4468813"/>
          <p14:tracePt t="28783" x="3076575" y="4468813"/>
          <p14:tracePt t="28787" x="3071813" y="4468813"/>
          <p14:tracePt t="28788" x="3071813" y="4473575"/>
          <p14:tracePt t="28791" x="3068638" y="4473575"/>
          <p14:tracePt t="28792" x="3068638" y="4476750"/>
          <p14:tracePt t="28796" x="3063875" y="4476750"/>
          <p14:tracePt t="28797" x="3063875" y="4479925"/>
          <p14:tracePt t="28799" x="3060700" y="4479925"/>
          <p14:tracePt t="28801" x="3060700" y="4484688"/>
          <p14:tracePt t="28803" x="3055938" y="4484688"/>
          <p14:tracePt t="28805" x="3052763" y="4487863"/>
          <p14:tracePt t="28810" x="3049588" y="4487863"/>
          <p14:tracePt t="28811" x="3049588" y="4492625"/>
          <p14:tracePt t="28812" x="3044825" y="4492625"/>
          <p14:tracePt t="28815" x="3044825" y="4495800"/>
          <p14:tracePt t="28817" x="3041650" y="4495800"/>
          <p14:tracePt t="28821" x="3036888" y="4495800"/>
          <p14:tracePt t="28825" x="3033713" y="4495800"/>
          <p14:tracePt t="28831" x="3028950" y="4500563"/>
          <p14:tracePt t="29452" x="3033713" y="4500563"/>
          <p14:tracePt t="30975" x="3033713" y="4503738"/>
          <p14:tracePt t="33806" x="3033713" y="4506913"/>
          <p14:tracePt t="33815" x="3033713" y="4511675"/>
          <p14:tracePt t="33820" x="3033713" y="4514850"/>
          <p14:tracePt t="33831" x="3033713" y="4519613"/>
          <p14:tracePt t="33851" x="3033713" y="4522788"/>
          <p14:tracePt t="34496" x="3033713" y="4527550"/>
          <p14:tracePt t="34881" x="3033713" y="4530725"/>
          <p14:tracePt t="34898" x="3033713" y="4533900"/>
          <p14:tracePt t="37535" x="3028950" y="4533900"/>
          <p14:tracePt t="37537" x="3028950" y="4538663"/>
          <p14:tracePt t="37645" x="3028950" y="4541838"/>
          <p14:tracePt t="37707" x="3028950" y="4546600"/>
          <p14:tracePt t="37730" x="3028950" y="4549775"/>
          <p14:tracePt t="37754" x="3028950" y="4554538"/>
          <p14:tracePt t="39003" x="3028950" y="4557713"/>
          <p14:tracePt t="39691" x="3028950" y="4562475"/>
          <p14:tracePt t="40579" x="3028950" y="4565650"/>
          <p14:tracePt t="42123" x="3028950" y="4568825"/>
          <p14:tracePt t="42130" x="3028950" y="4573588"/>
          <p14:tracePt t="43011" x="3033713" y="4573588"/>
          <p14:tracePt t="43015" x="3036888" y="4573588"/>
          <p14:tracePt t="43018" x="3041650" y="4573588"/>
          <p14:tracePt t="43020" x="3044825" y="4573588"/>
          <p14:tracePt t="43021" x="3044825" y="4576763"/>
          <p14:tracePt t="43023" x="3049588" y="4576763"/>
          <p14:tracePt t="43025" x="3052763" y="4576763"/>
          <p14:tracePt t="43028" x="3055938" y="4576763"/>
          <p14:tracePt t="43030" x="3060700" y="4576763"/>
          <p14:tracePt t="43032" x="3063875" y="4581525"/>
          <p14:tracePt t="43034" x="3068638" y="4581525"/>
          <p14:tracePt t="43034" x="3071813" y="4581525"/>
          <p14:tracePt t="43037" x="3076575" y="4581525"/>
          <p14:tracePt t="43038" x="3079750" y="4581525"/>
          <p14:tracePt t="43038" x="3079750" y="4584700"/>
          <p14:tracePt t="43040" x="3082925" y="4584700"/>
          <p14:tracePt t="43042" x="3087688" y="4584700"/>
          <p14:tracePt t="43042" x="3090863" y="4584700"/>
          <p14:tracePt t="43043" x="3090863" y="4589463"/>
          <p14:tracePt t="43044" x="3095625" y="4589463"/>
          <p14:tracePt t="43045" x="3098800" y="4589463"/>
          <p14:tracePt t="43046" x="3103563" y="4589463"/>
          <p14:tracePt t="43048" x="3106738" y="4589463"/>
          <p14:tracePt t="43050" x="3111500" y="4589463"/>
          <p14:tracePt t="43051" x="3114675" y="4589463"/>
          <p14:tracePt t="43053" x="3117850" y="4589463"/>
          <p14:tracePt t="43053" x="3122613" y="4589463"/>
          <p14:tracePt t="43054" x="3125788" y="4592638"/>
          <p14:tracePt t="43055" x="3130550" y="4592638"/>
          <p14:tracePt t="43056" x="3133725" y="4592638"/>
          <p14:tracePt t="43059" x="3138488" y="4592638"/>
          <p14:tracePt t="43059" x="3141663" y="4592638"/>
          <p14:tracePt t="43060" x="3144838" y="4592638"/>
          <p14:tracePt t="43061" x="3149600" y="4592638"/>
          <p14:tracePt t="43062" x="3152775" y="4592638"/>
          <p14:tracePt t="43065" x="3160713" y="4592638"/>
          <p14:tracePt t="43068" x="3165475" y="4592638"/>
          <p14:tracePt t="43068" x="3168650" y="4592638"/>
          <p14:tracePt t="43071" x="3171825" y="4592638"/>
          <p14:tracePt t="43071" x="3176588" y="4592638"/>
          <p14:tracePt t="43074" x="3179763" y="4592638"/>
          <p14:tracePt t="43074" x="3184525" y="4592638"/>
          <p14:tracePt t="43075" x="3184525" y="4595813"/>
          <p14:tracePt t="43076" x="3187700" y="4595813"/>
          <p14:tracePt t="43079" x="3192463" y="4595813"/>
          <p14:tracePt t="43079" x="3195638" y="4595813"/>
          <p14:tracePt t="43083" x="3198813" y="4595813"/>
          <p14:tracePt t="43085" x="3203575" y="4595813"/>
          <p14:tracePt t="43089" x="3206750" y="4595813"/>
          <p14:tracePt t="43092" x="3211513" y="4600575"/>
          <p14:tracePt t="43097" x="3214688" y="4600575"/>
          <p14:tracePt t="43107" x="3214688" y="4603750"/>
          <p14:tracePt t="43107" x="3219450" y="4603750"/>
          <p14:tracePt t="43113" x="3222625" y="4608513"/>
          <p14:tracePt t="43117" x="3225800" y="4611688"/>
          <p14:tracePt t="43119" x="3230563" y="4611688"/>
          <p14:tracePt t="43123" x="3230563" y="4616450"/>
          <p14:tracePt t="43125" x="3233738" y="4616450"/>
          <p14:tracePt t="43127" x="3238500" y="4616450"/>
          <p14:tracePt t="43127" x="3238500" y="4619625"/>
          <p14:tracePt t="43131" x="3241675" y="4619625"/>
          <p14:tracePt t="43132" x="3241675" y="4622800"/>
          <p14:tracePt t="43134" x="3246438" y="4622800"/>
          <p14:tracePt t="43138" x="3249613" y="4622800"/>
          <p14:tracePt t="43140" x="3249613" y="4627563"/>
          <p14:tracePt t="43141" x="3252788" y="4627563"/>
          <p14:tracePt t="43144" x="3257550" y="4627563"/>
          <p14:tracePt t="43145" x="3257550" y="4630738"/>
          <p14:tracePt t="43146" x="3260725" y="4630738"/>
          <p14:tracePt t="43150" x="3265488" y="4630738"/>
          <p14:tracePt t="43153" x="3268663" y="4630738"/>
          <p14:tracePt t="43155" x="3273425" y="4635500"/>
          <p14:tracePt t="43159" x="3276600" y="4635500"/>
          <p14:tracePt t="43161" x="3279775" y="4635500"/>
          <p14:tracePt t="43163" x="3284538" y="4638675"/>
          <p14:tracePt t="43165" x="3287713" y="4638675"/>
          <p14:tracePt t="43168" x="3292475" y="4638675"/>
          <p14:tracePt t="43168" x="3292475" y="4643438"/>
          <p14:tracePt t="43171" x="3295650" y="4643438"/>
          <p14:tracePt t="43172" x="3300413" y="4646613"/>
          <p14:tracePt t="43175" x="3306763" y="4646613"/>
          <p14:tracePt t="43177" x="3311525" y="4649788"/>
          <p14:tracePt t="43179" x="3314700" y="4654550"/>
          <p14:tracePt t="43179" x="3319463" y="4654550"/>
          <p14:tracePt t="43182" x="3322638" y="4657725"/>
          <p14:tracePt t="43184" x="3327400" y="4657725"/>
          <p14:tracePt t="43184" x="3330575" y="4662488"/>
          <p14:tracePt t="43185" x="3335338" y="4662488"/>
          <p14:tracePt t="43186" x="3335338" y="4665663"/>
          <p14:tracePt t="43187" x="3338513" y="4665663"/>
          <p14:tracePt t="43188" x="3341688" y="4665663"/>
          <p14:tracePt t="43189" x="3346450" y="4670425"/>
          <p14:tracePt t="43192" x="3349625" y="4673600"/>
          <p14:tracePt t="43192" x="3354388" y="4673600"/>
          <p14:tracePt t="43195" x="3357563" y="4676775"/>
          <p14:tracePt t="43196" x="3362325" y="4676775"/>
          <p14:tracePt t="43198" x="3365500" y="4681538"/>
          <p14:tracePt t="43199" x="3368675" y="4684713"/>
          <p14:tracePt t="43201" x="3373438" y="4684713"/>
          <p14:tracePt t="43202" x="3376613" y="4684713"/>
          <p14:tracePt t="43203" x="3376613" y="4689475"/>
          <p14:tracePt t="43203" x="3381375" y="4689475"/>
          <p14:tracePt t="43204" x="3384550" y="4692650"/>
          <p14:tracePt t="43208" x="3389313" y="4697413"/>
          <p14:tracePt t="43208" x="3392488" y="4697413"/>
          <p14:tracePt t="43211" x="3395663" y="4697413"/>
          <p14:tracePt t="43211" x="3395663" y="4700588"/>
          <p14:tracePt t="43212" x="3400425" y="4700588"/>
          <p14:tracePt t="43216" x="3403600" y="4703763"/>
          <p14:tracePt t="43217" x="3408363" y="4708525"/>
          <p14:tracePt t="43218" x="3411538" y="4711700"/>
          <p14:tracePt t="43222" x="3416300" y="4711700"/>
          <p14:tracePt t="43222" x="3416300" y="4716463"/>
          <p14:tracePt t="43223" x="3419475" y="4716463"/>
          <p14:tracePt t="43224" x="3422650" y="4719638"/>
          <p14:tracePt t="43227" x="3422650" y="4724400"/>
          <p14:tracePt t="43229" x="3427413" y="4727575"/>
          <p14:tracePt t="43232" x="3427413" y="4730750"/>
          <p14:tracePt t="43233" x="3430588" y="4730750"/>
          <p14:tracePt t="43234" x="3430588" y="4735513"/>
          <p14:tracePt t="43236" x="3430588" y="4738688"/>
          <p14:tracePt t="43239" x="3430588" y="4743450"/>
          <p14:tracePt t="43241" x="3430588" y="4746625"/>
          <p14:tracePt t="43241" x="3430588" y="4751388"/>
          <p14:tracePt t="43246" x="3430588" y="4754563"/>
          <p14:tracePt t="43492" x="3427413" y="4754563"/>
          <p14:tracePt t="43496" x="3422650" y="4754563"/>
          <p14:tracePt t="43501" x="3419475" y="4754563"/>
          <p14:tracePt t="43527" x="3422650" y="4754563"/>
          <p14:tracePt t="43532" x="3422650" y="4759325"/>
          <p14:tracePt t="43535" x="3427413" y="4759325"/>
          <p14:tracePt t="43539" x="3427413" y="4762500"/>
          <p14:tracePt t="43573" x="3427413" y="4765675"/>
          <p14:tracePt t="43574" x="3422650" y="4765675"/>
          <p14:tracePt t="43605" x="3427413" y="4765675"/>
          <p14:tracePt t="43607" x="3430588" y="4765675"/>
          <p14:tracePt t="43611" x="3435350" y="4765675"/>
          <p14:tracePt t="43613" x="3438525" y="4765675"/>
          <p14:tracePt t="43615" x="3443288" y="4765675"/>
          <p14:tracePt t="43618" x="3449638" y="4765675"/>
          <p14:tracePt t="43622" x="3465513" y="4765675"/>
          <p14:tracePt t="43624" x="3462338" y="4765675"/>
          <p14:tracePt t="43626" x="3465513" y="4765675"/>
          <p14:tracePt t="43629" x="3476625" y="4765675"/>
          <p14:tracePt t="43632" x="3481388" y="4765675"/>
          <p14:tracePt t="43633" x="3484563" y="4765675"/>
          <p14:tracePt t="43636" x="3489325" y="4765675"/>
          <p14:tracePt t="43638" x="3492500" y="4765675"/>
          <p14:tracePt t="43641" x="3497263" y="4765675"/>
          <p14:tracePt t="43644" x="3500438" y="4765675"/>
          <p14:tracePt t="43647" x="3503613" y="4765675"/>
          <p14:tracePt t="43651" x="3508375" y="4765675"/>
          <p14:tracePt t="43654" x="3511550" y="4765675"/>
          <p14:tracePt t="43657" x="3516313" y="4765675"/>
          <p14:tracePt t="43660" x="3519488" y="4765675"/>
          <p14:tracePt t="43682" x="3519488" y="4770438"/>
          <p14:tracePt t="43692" x="3519488" y="4773613"/>
          <p14:tracePt t="43706" x="3524250" y="4773613"/>
          <p14:tracePt t="43713" x="3524250" y="4778375"/>
          <p14:tracePt t="43716" x="3527425" y="4778375"/>
          <p14:tracePt t="43723" x="3532188" y="4778375"/>
          <p14:tracePt t="43728" x="3532188" y="4781550"/>
          <p14:tracePt t="43730" x="3535363" y="4781550"/>
          <p14:tracePt t="43735" x="3538538" y="4781550"/>
          <p14:tracePt t="43738" x="3538538" y="4786313"/>
          <p14:tracePt t="43741" x="3543300" y="4786313"/>
          <p14:tracePt t="43748" x="3546475" y="4786313"/>
          <p14:tracePt t="43760" x="3551238" y="4789488"/>
          <p14:tracePt t="43771" x="3554413" y="4789488"/>
          <p14:tracePt t="43774" x="3554413" y="4792663"/>
          <p14:tracePt t="43782" x="3559175" y="4792663"/>
          <p14:tracePt t="43792" x="3559175" y="4797425"/>
          <p14:tracePt t="43794" x="3562350" y="4797425"/>
          <p14:tracePt t="43804" x="3562350" y="4800600"/>
          <p14:tracePt t="43805" x="3565525" y="4800600"/>
          <p14:tracePt t="43810" x="3570288" y="4800600"/>
          <p14:tracePt t="43817" x="3570288" y="4805363"/>
          <p14:tracePt t="43819" x="3573463" y="4805363"/>
          <p14:tracePt t="43829" x="3578225" y="4808538"/>
          <p14:tracePt t="43837" x="3581400" y="4808538"/>
          <p14:tracePt t="43838" x="3581400" y="4813300"/>
          <p14:tracePt t="43847" x="3586163" y="4813300"/>
          <p14:tracePt t="43854" x="3586163" y="4816475"/>
          <p14:tracePt t="43857" x="3589338" y="4816475"/>
          <p14:tracePt t="43867" x="3589338" y="4819650"/>
          <p14:tracePt t="43870" x="3592513" y="4819650"/>
          <p14:tracePt t="43884" x="3592513" y="4824413"/>
          <p14:tracePt t="43886" x="3597275" y="4824413"/>
          <p14:tracePt t="43896" x="3597275" y="4827588"/>
          <p14:tracePt t="43902" x="3600450" y="4827588"/>
          <p14:tracePt t="43907" x="3600450" y="4832350"/>
          <p14:tracePt t="43918" x="3600450" y="4835525"/>
          <p14:tracePt t="43922" x="3605213" y="4835525"/>
          <p14:tracePt t="43933" x="3605213" y="4840288"/>
          <p14:tracePt t="43937" x="3608388" y="4840288"/>
          <p14:tracePt t="43941" x="3608388" y="4843463"/>
          <p14:tracePt t="43944" x="3613150" y="4843463"/>
          <p14:tracePt t="43952" x="3616325" y="4843463"/>
          <p14:tracePt t="43954" x="3616325" y="4846638"/>
          <p14:tracePt t="43956" x="3619500" y="4846638"/>
          <p14:tracePt t="43960" x="3624263" y="4846638"/>
          <p14:tracePt t="43963" x="3624263" y="4851400"/>
          <p14:tracePt t="43964" x="3627438" y="4851400"/>
          <p14:tracePt t="43967" x="3632200" y="4851400"/>
          <p14:tracePt t="43971" x="3635375" y="4851400"/>
          <p14:tracePt t="43973" x="3640138" y="4851400"/>
          <p14:tracePt t="43974" x="3640138" y="4854575"/>
          <p14:tracePt t="43977" x="3643313" y="4854575"/>
          <p14:tracePt t="43979" x="3646488" y="4854575"/>
          <p14:tracePt t="43984" x="3651250" y="4854575"/>
          <p14:tracePt t="43987" x="3654425" y="4854575"/>
          <p14:tracePt t="43991" x="3659188" y="4854575"/>
          <p14:tracePt t="43993" x="3659188" y="4859338"/>
          <p14:tracePt t="43998" x="3662363" y="4859338"/>
          <p14:tracePt t="44002" x="3667125" y="4859338"/>
          <p14:tracePt t="44011" x="3670300" y="4859338"/>
          <p14:tracePt t="44017" x="3673475" y="4859338"/>
          <p14:tracePt t="44022" x="3678238" y="4859338"/>
          <p14:tracePt t="44026" x="3681413" y="4859338"/>
          <p14:tracePt t="44030" x="3686175" y="4859338"/>
          <p14:tracePt t="44034" x="3689350" y="4859338"/>
          <p14:tracePt t="44037" x="3694113" y="4859338"/>
          <p14:tracePt t="44040" x="3697288" y="4859338"/>
          <p14:tracePt t="44042" x="3700463" y="4859338"/>
          <p14:tracePt t="44045" x="3705225" y="4859338"/>
          <p14:tracePt t="44048" x="3708400" y="4859338"/>
          <p14:tracePt t="44053" x="3713163" y="4859338"/>
          <p14:tracePt t="44056" x="3716338" y="4859338"/>
          <p14:tracePt t="44061" x="3721100" y="4859338"/>
          <p14:tracePt t="44065" x="3724275" y="4859338"/>
          <p14:tracePt t="44068" x="3727450" y="4859338"/>
          <p14:tracePt t="44075" x="3732213" y="4859338"/>
          <p14:tracePt t="44076" x="3732213" y="4854575"/>
          <p14:tracePt t="44098" x="3735388" y="4851400"/>
          <p14:tracePt t="44118" x="3740150" y="4851400"/>
          <p14:tracePt t="44123" x="3743325" y="4851400"/>
          <p14:tracePt t="44130" x="3748088" y="4851400"/>
          <p14:tracePt t="44135" x="3748088" y="4846638"/>
          <p14:tracePt t="44136" x="3751263" y="4846638"/>
          <p14:tracePt t="44141" x="3756025" y="4846638"/>
          <p14:tracePt t="44145" x="3759200" y="4846638"/>
          <p14:tracePt t="44148" x="3762375" y="4846638"/>
          <p14:tracePt t="44149" x="3762375" y="4843463"/>
          <p14:tracePt t="44152" x="3767138" y="4843463"/>
          <p14:tracePt t="44155" x="3770313" y="4843463"/>
          <p14:tracePt t="44158" x="3775075" y="4843463"/>
          <p14:tracePt t="44162" x="3778250" y="4843463"/>
          <p14:tracePt t="44163" x="3778250" y="4840288"/>
          <p14:tracePt t="44165" x="3783013" y="4840288"/>
          <p14:tracePt t="44169" x="3786188" y="4840288"/>
          <p14:tracePt t="44173" x="3789363" y="4840288"/>
          <p14:tracePt t="44175" x="3789363" y="4835525"/>
          <p14:tracePt t="44177" x="3794125" y="4835525"/>
          <p14:tracePt t="44179" x="3797300" y="4835525"/>
          <p14:tracePt t="44184" x="3802063" y="4832350"/>
          <p14:tracePt t="44188" x="3805238" y="4832350"/>
          <p14:tracePt t="44192" x="3810000" y="4832350"/>
          <p14:tracePt t="44194" x="3810000" y="4827588"/>
          <p14:tracePt t="44196" x="3813175" y="4827588"/>
          <p14:tracePt t="44201" x="3816350" y="4827588"/>
          <p14:tracePt t="44205" x="3816350" y="4824413"/>
          <p14:tracePt t="44206" x="3821113" y="4824413"/>
          <p14:tracePt t="44210" x="3824288" y="4824413"/>
          <p14:tracePt t="44216" x="3829050" y="4819650"/>
          <p14:tracePt t="44222" x="3832225" y="4819650"/>
          <p14:tracePt t="44224" x="3832225" y="4816475"/>
          <p14:tracePt t="44229" x="3836988" y="4816475"/>
          <p14:tracePt t="44233" x="3836988" y="4813300"/>
          <p14:tracePt t="44234" x="3840163" y="4813300"/>
          <p14:tracePt t="44239" x="3843338" y="4813300"/>
          <p14:tracePt t="44241" x="3843338" y="4808538"/>
          <p14:tracePt t="44243" x="3848100" y="4808538"/>
          <p14:tracePt t="44246" x="3848100" y="4805363"/>
          <p14:tracePt t="44247" x="3851275" y="4805363"/>
          <p14:tracePt t="44251" x="3856038" y="4805363"/>
          <p14:tracePt t="44253" x="3856038" y="4800600"/>
          <p14:tracePt t="44256" x="3859213" y="4800600"/>
          <p14:tracePt t="44258" x="3863975" y="4800600"/>
          <p14:tracePt t="44260" x="3863975" y="4797425"/>
          <p14:tracePt t="44264" x="3867150" y="4797425"/>
          <p14:tracePt t="44266" x="3867150" y="4792663"/>
          <p14:tracePt t="44270" x="3870325" y="4792663"/>
          <p14:tracePt t="44274" x="3870325" y="4789488"/>
          <p14:tracePt t="44276" x="3875088" y="4789488"/>
          <p14:tracePt t="44282" x="3878263" y="4789488"/>
          <p14:tracePt t="44288" x="3883025" y="4789488"/>
          <p14:tracePt t="44289" x="3883025" y="4786313"/>
          <p14:tracePt t="44297" x="3886200" y="4786313"/>
          <p14:tracePt t="44303" x="3890963" y="4786313"/>
          <p14:tracePt t="44306" x="3890963" y="4781550"/>
          <p14:tracePt t="44309" x="3894138" y="4781550"/>
          <p14:tracePt t="44314" x="3894138" y="4778375"/>
          <p14:tracePt t="44315" x="3897313" y="4778375"/>
          <p14:tracePt t="44320" x="3902075" y="4778375"/>
          <p14:tracePt t="44323" x="3902075" y="4773613"/>
          <p14:tracePt t="44324" x="3905250" y="4773613"/>
          <p14:tracePt t="44328" x="3910013" y="4773613"/>
          <p14:tracePt t="44330" x="3910013" y="4770438"/>
          <p14:tracePt t="44332" x="3913188" y="4770438"/>
          <p14:tracePt t="44336" x="3917950" y="4770438"/>
          <p14:tracePt t="44339" x="3917950" y="4765675"/>
          <p14:tracePt t="44342" x="3921125" y="4765675"/>
          <p14:tracePt t="44347" x="3924300" y="4762500"/>
          <p14:tracePt t="44358" x="3929063" y="4762500"/>
          <p14:tracePt t="44369" x="3929063" y="4759325"/>
          <p14:tracePt t="44375" x="3932238" y="4759325"/>
          <p14:tracePt t="44386" x="3937000" y="4759325"/>
          <p14:tracePt t="44390" x="3937000" y="4754563"/>
          <p14:tracePt t="44392" x="3940175" y="4754563"/>
          <p14:tracePt t="44398" x="3944938" y="4754563"/>
          <p14:tracePt t="44404" x="3948113" y="4754563"/>
          <p14:tracePt t="44408" x="3948113" y="4751388"/>
          <p14:tracePt t="44410" x="3951288" y="4751388"/>
          <p14:tracePt t="44415" x="3956050" y="4751388"/>
          <p14:tracePt t="44419" x="3956050" y="4746625"/>
          <p14:tracePt t="44420" x="3959225" y="4746625"/>
          <p14:tracePt t="44426" x="3963988" y="4746625"/>
          <p14:tracePt t="44431" x="3963988" y="4743450"/>
          <p14:tracePt t="44432" x="3967163" y="4743450"/>
          <p14:tracePt t="44439" x="3971925" y="4743450"/>
          <p14:tracePt t="44453" x="3971925" y="4738688"/>
          <p14:tracePt t="44469" x="3975100" y="4738688"/>
          <p14:tracePt t="44482" x="3979863" y="4738688"/>
          <p14:tracePt t="44487" x="3979863" y="4735513"/>
          <p14:tracePt t="44492" x="3983038" y="4735513"/>
          <p14:tracePt t="44498" x="3983038" y="4730750"/>
          <p14:tracePt t="44501" x="3986213" y="4730750"/>
          <p14:tracePt t="44505" x="3990975" y="4730750"/>
          <p14:tracePt t="44509" x="3990975" y="4727575"/>
          <p14:tracePt t="44511" x="3994150" y="4727575"/>
          <p14:tracePt t="44521" x="3994150" y="4724400"/>
          <p14:tracePt t="44523" x="3998913" y="4724400"/>
          <p14:tracePt t="44539" x="4002088" y="4724400"/>
          <p14:tracePt t="44573" x="4002088" y="4719638"/>
          <p14:tracePt t="44585" x="4006850" y="4719638"/>
          <p14:tracePt t="44590" x="4010025" y="4719638"/>
          <p14:tracePt t="44593" x="4010025" y="4716463"/>
          <p14:tracePt t="44598" x="4013200" y="4716463"/>
          <p14:tracePt t="44604" x="4017963" y="4716463"/>
          <p14:tracePt t="44609" x="4021138" y="4716463"/>
          <p14:tracePt t="44615" x="4021138" y="4711700"/>
          <p14:tracePt t="44625" x="4025900" y="4711700"/>
          <p14:tracePt t="44631" x="4029075" y="4711700"/>
          <p14:tracePt t="44643" x="4033838" y="4711700"/>
          <p14:tracePt t="44650" x="4037013" y="4711700"/>
          <p14:tracePt t="44654" x="4040188" y="4711700"/>
          <p14:tracePt t="44659" x="4044950" y="4711700"/>
          <p14:tracePt t="44663" x="4048125" y="4711700"/>
          <p14:tracePt t="44666" x="4048125" y="4708525"/>
          <p14:tracePt t="44667" x="4052888" y="4708525"/>
          <p14:tracePt t="44673" x="4056063" y="4708525"/>
          <p14:tracePt t="44680" x="4060825" y="4708525"/>
          <p14:tracePt t="44691" x="4064000" y="4708525"/>
          <p14:tracePt t="44740" x="4067175" y="4708525"/>
          <p14:tracePt t="44786" x="4071938" y="4708525"/>
          <p14:tracePt t="44791" x="4075113" y="4708525"/>
          <p14:tracePt t="44794" x="4079875" y="4708525"/>
          <p14:tracePt t="44802" x="4083050" y="4708525"/>
          <p14:tracePt t="44809" x="4087813" y="4708525"/>
          <p14:tracePt t="44821" x="4090988" y="4708525"/>
          <p14:tracePt t="45278" x="4094163" y="4708525"/>
          <p14:tracePt t="45299" x="4098925" y="4708525"/>
          <p14:tracePt t="45313" x="4102100" y="4708525"/>
          <p14:tracePt t="45324" x="4106863" y="4708525"/>
          <p14:tracePt t="45343" x="4110038" y="4708525"/>
          <p14:tracePt t="45353" x="4110038" y="4703763"/>
          <p14:tracePt t="45360" x="4114800" y="4703763"/>
          <p14:tracePt t="45374" x="4117975" y="4703763"/>
          <p14:tracePt t="45391" x="4121150" y="4703763"/>
          <p14:tracePt t="45417" x="4125913" y="4703763"/>
          <p14:tracePt t="45434" x="4129088" y="4703763"/>
          <p14:tracePt t="45447" x="4133850" y="4703763"/>
          <p14:tracePt t="45494" x="4137025" y="4700588"/>
          <p14:tracePt t="45504" x="4137025" y="4697413"/>
          <p14:tracePt t="45509" x="4137025" y="4692650"/>
          <p14:tracePt t="45516" x="4141788" y="4692650"/>
          <p14:tracePt t="45519" x="4141788" y="4689475"/>
          <p14:tracePt t="45525" x="4141788" y="4684713"/>
          <p14:tracePt t="45530" x="4141788" y="4681538"/>
          <p14:tracePt t="45534" x="4144963" y="4681538"/>
          <p14:tracePt t="45535" x="4144963" y="4676775"/>
          <p14:tracePt t="45542" x="4148138" y="4676775"/>
          <p14:tracePt t="45543" x="4148138" y="4673600"/>
          <p14:tracePt t="45549" x="4148138" y="4670425"/>
          <p14:tracePt t="45559" x="4148138" y="4665663"/>
          <p14:tracePt t="45566" x="4152900" y="4665663"/>
          <p14:tracePt t="45954" x="4152900" y="4670425"/>
          <p14:tracePt t="45966" x="4156075" y="4670425"/>
          <p14:tracePt t="45977" x="4156075" y="4673600"/>
          <p14:tracePt t="46521" x="4156075" y="4676775"/>
          <p14:tracePt t="46527" x="4156075" y="4681538"/>
          <p14:tracePt t="46528" x="4160838" y="4681538"/>
          <p14:tracePt t="46531" x="4160838" y="4684713"/>
          <p14:tracePt t="46537" x="4164013" y="4689475"/>
          <p14:tracePt t="46545" x="4164013" y="4692650"/>
          <p14:tracePt t="46550" x="4164013" y="4697413"/>
          <p14:tracePt t="46562" x="4168775" y="4697413"/>
          <p14:tracePt t="46567" x="4168775" y="4700588"/>
          <p14:tracePt t="46577" x="4168775" y="4703763"/>
          <p14:tracePt t="46869" x="4164013" y="4703763"/>
          <p14:tracePt t="46879" x="4160838" y="4703763"/>
          <p14:tracePt t="46893" x="4156075" y="4703763"/>
          <p14:tracePt t="46901" x="4152900" y="4703763"/>
          <p14:tracePt t="46907" x="4152900" y="4700588"/>
          <p14:tracePt t="46908" x="4148138" y="4700588"/>
          <p14:tracePt t="46913" x="4148138" y="4697413"/>
          <p14:tracePt t="46917" x="4144963" y="4697413"/>
          <p14:tracePt t="46921" x="4141788" y="4697413"/>
          <p14:tracePt t="46925" x="4141788" y="4692650"/>
          <p14:tracePt t="46934" x="4137025" y="4692650"/>
          <p14:tracePt t="47424" x="4133850" y="4692650"/>
          <p14:tracePt t="47477" x="4133850" y="4697413"/>
          <p14:tracePt t="47489" x="4133850" y="4700588"/>
          <p14:tracePt t="47496" x="4133850" y="4703763"/>
          <p14:tracePt t="47508" x="4133850" y="4708525"/>
          <p14:tracePt t="47510" x="4129088" y="4708525"/>
          <p14:tracePt t="47517" x="4129088" y="4711700"/>
          <p14:tracePt t="47661" x="4129088" y="4716463"/>
          <p14:tracePt t="49755" x="4129088" y="4719638"/>
          <p14:tracePt t="49782" x="4125913" y="4719638"/>
          <p14:tracePt t="55296" x="4125913" y="4716463"/>
          <p14:tracePt t="55303" x="4125913" y="4711700"/>
          <p14:tracePt t="55319" x="4121150" y="4711700"/>
          <p14:tracePt t="55322" x="4121150" y="4708525"/>
          <p14:tracePt t="55337" x="4121150" y="4703763"/>
          <p14:tracePt t="60671" x="4117975" y="4703763"/>
          <p14:tracePt t="66190" x="4114800" y="4703763"/>
          <p14:tracePt t="67567" x="4114800" y="4708525"/>
          <p14:tracePt t="67589" x="4114800" y="4711700"/>
          <p14:tracePt t="67620" x="4114800" y="4716463"/>
          <p14:tracePt t="70904" x="4117975" y="4716463"/>
          <p14:tracePt t="70908" x="4117975" y="4711700"/>
          <p14:tracePt t="70957" x="4117975" y="4708525"/>
          <p14:tracePt t="71067" x="4117975" y="4703763"/>
          <p14:tracePt t="71192" x="4117975" y="4708525"/>
          <p14:tracePt t="71193" x="4114800" y="4708525"/>
          <p14:tracePt t="71217" x="4114800" y="4711700"/>
          <p14:tracePt t="71437" x="4114800" y="4716463"/>
          <p14:tracePt t="71441" x="4117975" y="4716463"/>
          <p14:tracePt t="71446" x="4121150" y="4716463"/>
          <p14:tracePt t="71447" x="4121150" y="4719638"/>
          <p14:tracePt t="71451" x="4125913" y="4724400"/>
          <p14:tracePt t="71454" x="4129088" y="4724400"/>
          <p14:tracePt t="71456" x="4133850" y="4724400"/>
          <p14:tracePt t="71457" x="4133850" y="4727575"/>
          <p14:tracePt t="71459" x="4137025" y="4727575"/>
          <p14:tracePt t="71463" x="4141788" y="4730750"/>
          <p14:tracePt t="71464" x="4144963" y="4730750"/>
          <p14:tracePt t="71467" x="4148138" y="4730750"/>
          <p14:tracePt t="71469" x="4152900" y="4735513"/>
          <p14:tracePt t="71472" x="4156075" y="4735513"/>
          <p14:tracePt t="71474" x="4160838" y="4735513"/>
          <p14:tracePt t="71477" x="4164013" y="4738688"/>
          <p14:tracePt t="71478" x="4168775" y="4738688"/>
          <p14:tracePt t="71480" x="4171950" y="4738688"/>
          <p14:tracePt t="71482" x="4171950" y="4743450"/>
          <p14:tracePt t="71483" x="4176713" y="4743450"/>
          <p14:tracePt t="71484" x="4179888" y="4743450"/>
          <p14:tracePt t="71486" x="4183063" y="4743450"/>
          <p14:tracePt t="71488" x="4187825" y="4743450"/>
          <p14:tracePt t="71490" x="4191000" y="4743450"/>
          <p14:tracePt t="71491" x="4191000" y="4746625"/>
          <p14:tracePt t="71492" x="4195763" y="4746625"/>
          <p14:tracePt t="71494" x="4198938" y="4746625"/>
          <p14:tracePt t="71496" x="4203700" y="4746625"/>
          <p14:tracePt t="71497" x="4206875" y="4751388"/>
          <p14:tracePt t="71499" x="4210050" y="4751388"/>
          <p14:tracePt t="71501" x="4214813" y="4751388"/>
          <p14:tracePt t="71503" x="4217988" y="4751388"/>
          <p14:tracePt t="71505" x="4222750" y="4751388"/>
          <p14:tracePt t="71507" x="4225925" y="4751388"/>
          <p14:tracePt t="71508" x="4225925" y="4754563"/>
          <p14:tracePt t="71509" x="4230688" y="4754563"/>
          <p14:tracePt t="71511" x="4233863" y="4754563"/>
          <p14:tracePt t="71512" x="4237038" y="4754563"/>
          <p14:tracePt t="71514" x="4241800" y="4754563"/>
          <p14:tracePt t="71515" x="4244975" y="4754563"/>
          <p14:tracePt t="71516" x="4244975" y="4759325"/>
          <p14:tracePt t="71518" x="4249738" y="4759325"/>
          <p14:tracePt t="71519" x="4252913" y="4759325"/>
          <p14:tracePt t="71521" x="4257675" y="4759325"/>
          <p14:tracePt t="71523" x="4260850" y="4759325"/>
          <p14:tracePt t="71525" x="4264025" y="4762500"/>
          <p14:tracePt t="71527" x="4268788" y="4762500"/>
          <p14:tracePt t="71529" x="4271963" y="4762500"/>
          <p14:tracePt t="71530" x="4276725" y="4762500"/>
          <p14:tracePt t="71531" x="4276725" y="4765675"/>
          <p14:tracePt t="71533" x="4279900" y="4765675"/>
          <p14:tracePt t="71534" x="4284663" y="4765675"/>
          <p14:tracePt t="71536" x="4287838" y="4765675"/>
          <p14:tracePt t="71537" x="4291013" y="4765675"/>
          <p14:tracePt t="71539" x="4295775" y="4770438"/>
          <p14:tracePt t="71541" x="4298950" y="4770438"/>
          <p14:tracePt t="71543" x="4303713" y="4773613"/>
          <p14:tracePt t="71544" x="4306888" y="4773613"/>
          <p14:tracePt t="71547" x="4311650" y="4773613"/>
          <p14:tracePt t="71548" x="4311650" y="4778375"/>
          <p14:tracePt t="71549" x="4314825" y="4778375"/>
          <p14:tracePt t="71552" x="4318000" y="4778375"/>
          <p14:tracePt t="71553" x="4322763" y="4778375"/>
          <p14:tracePt t="71554" x="4322763" y="4781550"/>
          <p14:tracePt t="71555" x="4325938" y="4781550"/>
          <p14:tracePt t="71558" x="4330700" y="4781550"/>
          <p14:tracePt t="71559" x="4330700" y="4786313"/>
          <p14:tracePt t="71560" x="4333875" y="4786313"/>
          <p14:tracePt t="71563" x="4333875" y="4789488"/>
          <p14:tracePt t="71564" x="4338638" y="4789488"/>
          <p14:tracePt t="71566" x="4338638" y="4792663"/>
          <p14:tracePt t="71567" x="4341813" y="4792663"/>
          <p14:tracePt t="71569" x="4344988" y="4797425"/>
          <p14:tracePt t="71571" x="4349750" y="4797425"/>
          <p14:tracePt t="71572" x="4349750" y="4800600"/>
          <p14:tracePt t="71574" x="4352925" y="4800600"/>
          <p14:tracePt t="71576" x="4352925" y="4805363"/>
          <p14:tracePt t="71577" x="4357688" y="4805363"/>
          <p14:tracePt t="71578" x="4360863" y="4808538"/>
          <p14:tracePt t="71580" x="4360863" y="4813300"/>
          <p14:tracePt t="71581" x="4365625" y="4813300"/>
          <p14:tracePt t="71582" x="4368800" y="4816475"/>
          <p14:tracePt t="71584" x="4371975" y="4819650"/>
          <p14:tracePt t="71586" x="4376738" y="4824413"/>
          <p14:tracePt t="71587" x="4379913" y="4824413"/>
          <p14:tracePt t="71588" x="4384675" y="4827588"/>
          <p14:tracePt t="71590" x="4387850" y="4832350"/>
          <p14:tracePt t="71591" x="4392613" y="4835525"/>
          <p14:tracePt t="71593" x="4395788" y="4840288"/>
          <p14:tracePt t="71594" x="4400550" y="4840288"/>
          <p14:tracePt t="71595" x="4403725" y="4843463"/>
          <p14:tracePt t="71597" x="4406900" y="4846638"/>
          <p14:tracePt t="71598" x="4411663" y="4846638"/>
          <p14:tracePt t="71599" x="4414838" y="4851400"/>
          <p14:tracePt t="71600" x="4414838" y="4854575"/>
          <p14:tracePt t="71602" x="4422775" y="4859338"/>
          <p14:tracePt t="71603" x="4422775" y="4862513"/>
          <p14:tracePt t="71604" x="4427538" y="4867275"/>
          <p14:tracePt t="71605" x="4430713" y="4870450"/>
          <p14:tracePt t="71606" x="4433888" y="4870450"/>
          <p14:tracePt t="71607" x="4438650" y="4873625"/>
          <p14:tracePt t="71608" x="4441825" y="4878388"/>
          <p14:tracePt t="71609" x="4446588" y="4878388"/>
          <p14:tracePt t="71610" x="4449763" y="4881563"/>
          <p14:tracePt t="71611" x="4454525" y="4886325"/>
          <p14:tracePt t="71612" x="4454525" y="4889500"/>
          <p14:tracePt t="71613" x="4460875" y="4889500"/>
          <p14:tracePt t="71614" x="4460875" y="4894263"/>
          <p14:tracePt t="71615" x="4465638" y="4897438"/>
          <p14:tracePt t="71616" x="4468813" y="4900613"/>
          <p14:tracePt t="71617" x="4473575" y="4900613"/>
          <p14:tracePt t="71618" x="4476750" y="4905375"/>
          <p14:tracePt t="71619" x="4481513" y="4908550"/>
          <p14:tracePt t="71621" x="4487863" y="4913313"/>
          <p14:tracePt t="71622" x="4492625" y="4916488"/>
          <p14:tracePt t="71623" x="4495800" y="4921250"/>
          <p14:tracePt t="71623" x="4500563" y="4921250"/>
          <p14:tracePt t="71625" x="4503738" y="4924425"/>
          <p14:tracePt t="71626" x="4508500" y="4924425"/>
          <p14:tracePt t="71627" x="4511675" y="4927600"/>
          <p14:tracePt t="71628" x="4514850" y="4932363"/>
          <p14:tracePt t="71629" x="4519613" y="4932363"/>
          <p14:tracePt t="71630" x="4522788" y="4935538"/>
          <p14:tracePt t="71631" x="4527550" y="4940300"/>
          <p14:tracePt t="71632" x="4530725" y="4940300"/>
          <p14:tracePt t="71633" x="4535488" y="4943475"/>
          <p14:tracePt t="71634" x="4538663" y="4948238"/>
          <p14:tracePt t="71636" x="4546600" y="4951413"/>
          <p14:tracePt t="71636" x="4549775" y="4954588"/>
          <p14:tracePt t="71638" x="4554538" y="4954588"/>
          <p14:tracePt t="71639" x="4557713" y="4959350"/>
          <p14:tracePt t="71640" x="4562475" y="4959350"/>
          <p14:tracePt t="71641" x="4565650" y="4959350"/>
          <p14:tracePt t="71642" x="4565650" y="4962525"/>
          <p14:tracePt t="71643" x="4568825" y="4962525"/>
          <p14:tracePt t="71644" x="4573588" y="4967288"/>
          <p14:tracePt t="71645" x="4576763" y="4967288"/>
          <p14:tracePt t="71646" x="4576763" y="4970463"/>
          <p14:tracePt t="71647" x="4581525" y="4970463"/>
          <p14:tracePt t="71648" x="4584700" y="4975225"/>
          <p14:tracePt t="71649" x="4589463" y="4975225"/>
          <p14:tracePt t="71650" x="4592638" y="4978400"/>
          <p14:tracePt t="71652" x="4595813" y="4978400"/>
          <p14:tracePt t="71653" x="4595813" y="4983163"/>
          <p14:tracePt t="71655" x="4600575" y="4986338"/>
          <p14:tracePt t="71656" x="4603750" y="4986338"/>
          <p14:tracePt t="71657" x="4608513" y="4986338"/>
          <p14:tracePt t="71659" x="4611688" y="4989513"/>
          <p14:tracePt t="71661" x="4616450" y="4989513"/>
          <p14:tracePt t="71662" x="4616450" y="4994275"/>
          <p14:tracePt t="71664" x="4619625" y="4994275"/>
          <p14:tracePt t="71666" x="4624388" y="4997450"/>
          <p14:tracePt t="71669" x="4627563" y="4997450"/>
          <p14:tracePt t="71670" x="4627563" y="5002213"/>
          <p14:tracePt t="71672" x="4630738" y="5002213"/>
          <p14:tracePt t="71673" x="4635500" y="5005388"/>
          <p14:tracePt t="71675" x="4638675" y="5005388"/>
          <p14:tracePt t="71677" x="4638675" y="5010150"/>
          <p14:tracePt t="71679" x="4643438" y="5010150"/>
          <p14:tracePt t="71680" x="4646613" y="5010150"/>
          <p14:tracePt t="71682" x="4646613" y="5013325"/>
          <p14:tracePt t="71683" x="4651375" y="5013325"/>
          <p14:tracePt t="71684" x="4651375" y="5016500"/>
          <p14:tracePt t="71687" x="4654550" y="5016500"/>
          <p14:tracePt t="71689" x="4657725" y="5021263"/>
          <p14:tracePt t="71693" x="4662488" y="5024438"/>
          <p14:tracePt t="71696" x="4665663" y="5029200"/>
          <p14:tracePt t="71701" x="4670425" y="5032375"/>
          <p14:tracePt t="71704" x="4673600" y="5032375"/>
          <p14:tracePt t="71705" x="4673600" y="5037138"/>
          <p14:tracePt t="71711" x="4673600" y="5040313"/>
          <p14:tracePt t="71712" x="4678363" y="5040313"/>
          <p14:tracePt t="71714" x="4678363" y="5043488"/>
          <p14:tracePt t="71717" x="4681538" y="5043488"/>
          <p14:tracePt t="71721" x="4681538" y="5048250"/>
          <p14:tracePt t="71722" x="4684713" y="5048250"/>
          <p14:tracePt t="71725" x="4689475" y="5051425"/>
          <p14:tracePt t="71729" x="4692650" y="5051425"/>
          <p14:tracePt t="71730" x="4692650" y="5056188"/>
          <p14:tracePt t="71733" x="4697413" y="5056188"/>
          <p14:tracePt t="71735" x="4697413" y="5059363"/>
          <p14:tracePt t="71736" x="4700588" y="5059363"/>
          <p14:tracePt t="71738" x="4705350" y="5059363"/>
          <p14:tracePt t="71739" x="4705350" y="5064125"/>
          <p14:tracePt t="71743" x="4708525" y="5064125"/>
          <p14:tracePt t="71746" x="4711700" y="5064125"/>
          <p14:tracePt t="71747" x="4711700" y="5067300"/>
          <p14:tracePt t="71748" x="4716463" y="5067300"/>
          <p14:tracePt t="71750" x="4719638" y="5067300"/>
          <p14:tracePt t="71752" x="4719638" y="5070475"/>
          <p14:tracePt t="71753" x="4724400" y="5070475"/>
          <p14:tracePt t="71755" x="4727575" y="5070475"/>
          <p14:tracePt t="71757" x="4732338" y="5070475"/>
          <p14:tracePt t="71759" x="4735513" y="5070475"/>
          <p14:tracePt t="71761" x="4738688" y="5070475"/>
          <p14:tracePt t="71763" x="4743450" y="5070475"/>
          <p14:tracePt t="71764" x="4746625" y="5070475"/>
          <p14:tracePt t="71766" x="4751388" y="5075238"/>
          <p14:tracePt t="71768" x="4754563" y="5075238"/>
          <p14:tracePt t="71769" x="4759325" y="5075238"/>
          <p14:tracePt t="71771" x="4762500" y="5075238"/>
          <p14:tracePt t="71772" x="4765675" y="5075238"/>
          <p14:tracePt t="71774" x="4770438" y="5075238"/>
          <p14:tracePt t="71775" x="4773613" y="5075238"/>
          <p14:tracePt t="71776" x="4778375" y="5078413"/>
          <p14:tracePt t="71778" x="4781550" y="5078413"/>
          <p14:tracePt t="71779" x="4786313" y="5078413"/>
          <p14:tracePt t="71780" x="4789488" y="5078413"/>
          <p14:tracePt t="71782" x="4792663" y="5078413"/>
          <p14:tracePt t="71783" x="4797425" y="5078413"/>
          <p14:tracePt t="71784" x="4800600" y="5078413"/>
          <p14:tracePt t="71786" x="4805363" y="5078413"/>
          <p14:tracePt t="71787" x="4808538" y="5078413"/>
          <p14:tracePt t="71789" x="4813300" y="5078413"/>
          <p14:tracePt t="71790" x="4816475" y="5078413"/>
          <p14:tracePt t="71791" x="4821238" y="5078413"/>
          <p14:tracePt t="71793" x="4824413" y="5078413"/>
          <p14:tracePt t="71794" x="4824413" y="5083175"/>
          <p14:tracePt t="71795" x="4827588" y="5083175"/>
          <p14:tracePt t="71796" x="4832350" y="5083175"/>
          <p14:tracePt t="71798" x="4835525" y="5083175"/>
          <p14:tracePt t="71800" x="4840288" y="5083175"/>
          <p14:tracePt t="71802" x="4843463" y="5083175"/>
          <p14:tracePt t="71803" x="4848225" y="5086350"/>
          <p14:tracePt t="71806" x="4851400" y="5086350"/>
          <p14:tracePt t="71807" x="4854575" y="5086350"/>
          <p14:tracePt t="71809" x="4859338" y="5086350"/>
          <p14:tracePt t="71811" x="4862513" y="5086350"/>
          <p14:tracePt t="71814" x="4867275" y="5086350"/>
          <p14:tracePt t="71816" x="4870450" y="5086350"/>
          <p14:tracePt t="71819" x="4875213" y="5086350"/>
          <p14:tracePt t="71822" x="4878388" y="5086350"/>
          <p14:tracePt t="71825" x="4881563" y="5086350"/>
          <p14:tracePt t="71827" x="4886325" y="5086350"/>
          <p14:tracePt t="71829" x="4889500" y="5086350"/>
          <p14:tracePt t="71833" x="4894263" y="5086350"/>
          <p14:tracePt t="71835" x="4897438" y="5086350"/>
          <p14:tracePt t="71838" x="4902200" y="5086350"/>
          <p14:tracePt t="71840" x="4905375" y="5086350"/>
          <p14:tracePt t="71843" x="4905375" y="5091113"/>
          <p14:tracePt t="71844" x="4908550" y="5091113"/>
          <p14:tracePt t="71846" x="4913313" y="5091113"/>
          <p14:tracePt t="71848" x="4916488" y="5091113"/>
          <p14:tracePt t="71852" x="4921250" y="5091113"/>
          <p14:tracePt t="71854" x="4924425" y="5091113"/>
          <p14:tracePt t="71856" x="4929188" y="5091113"/>
          <p14:tracePt t="71859" x="4932363" y="5091113"/>
          <p14:tracePt t="71862" x="4935538" y="5091113"/>
          <p14:tracePt t="71864" x="4940300" y="5091113"/>
          <p14:tracePt t="71866" x="4943475" y="5091113"/>
          <p14:tracePt t="71870" x="4948238" y="5091113"/>
          <p14:tracePt t="71872" x="4951413" y="5091113"/>
          <p14:tracePt t="71876" x="4956175" y="5091113"/>
          <p14:tracePt t="71877" x="4959350" y="5091113"/>
          <p14:tracePt t="71880" x="4962525" y="5091113"/>
          <p14:tracePt t="71881" x="4967288" y="5091113"/>
          <p14:tracePt t="71884" x="4970463" y="5091113"/>
          <p14:tracePt t="71888" x="4975225" y="5086350"/>
          <p14:tracePt t="71890" x="4978400" y="5086350"/>
          <p14:tracePt t="71893" x="4983163" y="5086350"/>
          <p14:tracePt t="71896" x="4986338" y="5086350"/>
          <p14:tracePt t="71897" x="4986338" y="5083175"/>
          <p14:tracePt t="71899" x="4989513" y="5083175"/>
          <p14:tracePt t="71907" x="4994275" y="5083175"/>
          <p14:tracePt t="71912" x="4994275" y="5078413"/>
          <p14:tracePt t="71942" x="4994275" y="5075238"/>
          <p14:tracePt t="71974" x="4994275" y="5070475"/>
          <p14:tracePt t="71988" x="4994275" y="5067300"/>
          <p14:tracePt t="71989" x="4997450" y="5067300"/>
          <p14:tracePt t="71998" x="5002213" y="5067300"/>
          <p14:tracePt t="72002" x="5002213" y="5064125"/>
          <p14:tracePt t="72006" x="5005388" y="5064125"/>
          <p14:tracePt t="72008" x="5005388" y="5059363"/>
          <p14:tracePt t="72012" x="5010150" y="5059363"/>
          <p14:tracePt t="72013" x="5010150" y="5056188"/>
          <p14:tracePt t="72014" x="5013325" y="5056188"/>
          <p14:tracePt t="72018" x="5013325" y="5051425"/>
          <p14:tracePt t="72020" x="5016500" y="5051425"/>
          <p14:tracePt t="72022" x="5021263" y="5048250"/>
          <p14:tracePt t="72027" x="5024438" y="5043488"/>
          <p14:tracePt t="72030" x="5029200" y="5040313"/>
          <p14:tracePt t="72034" x="5032375" y="5037138"/>
          <p14:tracePt t="72036" x="5037138" y="5037138"/>
          <p14:tracePt t="72039" x="5040313" y="5037138"/>
          <p14:tracePt t="72040" x="5040313" y="5032375"/>
          <p14:tracePt t="72042" x="5045075" y="5032375"/>
          <p14:tracePt t="72044" x="5048250" y="5029200"/>
          <p14:tracePt t="72048" x="5051425" y="5024438"/>
          <p14:tracePt t="72051" x="5056188" y="5024438"/>
          <p14:tracePt t="72053" x="5059363" y="5021263"/>
          <p14:tracePt t="72054" x="5064125" y="5021263"/>
          <p14:tracePt t="72056" x="5067300" y="5016500"/>
          <p14:tracePt t="72058" x="5072063" y="5016500"/>
          <p14:tracePt t="72060" x="5075238" y="5016500"/>
          <p14:tracePt t="72061" x="5078413" y="5016500"/>
          <p14:tracePt t="72063" x="5083175" y="5013325"/>
          <p14:tracePt t="72065" x="5086350" y="5013325"/>
          <p14:tracePt t="72066" x="5091113" y="5013325"/>
          <p14:tracePt t="72068" x="5094288" y="5013325"/>
          <p14:tracePt t="72070" x="5099050" y="5010150"/>
          <p14:tracePt t="72071" x="5102225" y="5010150"/>
          <p14:tracePt t="72072" x="5105400" y="5010150"/>
          <p14:tracePt t="72073" x="5110163" y="5010150"/>
          <p14:tracePt t="72074" x="5110163" y="5005388"/>
          <p14:tracePt t="72075" x="5113338" y="5005388"/>
          <p14:tracePt t="72076" x="5118100" y="5005388"/>
          <p14:tracePt t="72078" x="5121275" y="5005388"/>
          <p14:tracePt t="72079" x="5126038" y="5005388"/>
          <p14:tracePt t="72080" x="5129213" y="5002213"/>
          <p14:tracePt t="72082" x="5132388" y="5002213"/>
          <p14:tracePt t="72083" x="5137150" y="5002213"/>
          <p14:tracePt t="72084" x="5137150" y="4997450"/>
          <p14:tracePt t="72085" x="5140325" y="4997450"/>
          <p14:tracePt t="72086" x="5145088" y="4997450"/>
          <p14:tracePt t="72087" x="5148263" y="4997450"/>
          <p14:tracePt t="72088" x="5153025" y="4997450"/>
          <p14:tracePt t="72090" x="5156200" y="4997450"/>
          <p14:tracePt t="72092" x="5159375" y="4994275"/>
          <p14:tracePt t="72093" x="5164138" y="4994275"/>
          <p14:tracePt t="72095" x="5167313" y="4994275"/>
          <p14:tracePt t="72097" x="5172075" y="4994275"/>
          <p14:tracePt t="72099" x="5175250" y="4994275"/>
          <p14:tracePt t="72101" x="5180013" y="4994275"/>
          <p14:tracePt t="72103" x="5180013" y="4989513"/>
          <p14:tracePt t="72104" x="5186363" y="4989513"/>
          <p14:tracePt t="72107" x="5191125" y="4989513"/>
          <p14:tracePt t="72110" x="5194300" y="4989513"/>
          <p14:tracePt t="72114" x="5199063" y="4989513"/>
          <p14:tracePt t="72117" x="5202238" y="4989513"/>
          <p14:tracePt t="72121" x="5207000" y="4989513"/>
          <p14:tracePt t="72122" x="5207000" y="4986338"/>
          <p14:tracePt t="72126" x="5210175" y="4986338"/>
          <p14:tracePt t="72132" x="5213350" y="4986338"/>
          <p14:tracePt t="72140" x="5218113" y="4986338"/>
          <p14:tracePt t="72147" x="5218113" y="4983163"/>
          <p14:tracePt t="72150" x="5221288" y="4983163"/>
          <p14:tracePt t="72165" x="5226050" y="4983163"/>
          <p14:tracePt t="72169" x="5229225" y="4983163"/>
          <p14:tracePt t="72176" x="5233988" y="4983163"/>
          <p14:tracePt t="72181" x="5237163" y="4983163"/>
          <p14:tracePt t="72186" x="5241925" y="4983163"/>
          <p14:tracePt t="72191" x="5245100" y="4983163"/>
          <p14:tracePt t="72194" x="5248275" y="4983163"/>
          <p14:tracePt t="72199" x="5253038" y="4983163"/>
          <p14:tracePt t="72203" x="5256213" y="4983163"/>
          <p14:tracePt t="72209" x="5260975" y="4983163"/>
          <p14:tracePt t="72217" x="5264150" y="4983163"/>
          <p14:tracePt t="72229" x="5264150" y="4978400"/>
          <p14:tracePt t="72232" x="5268913" y="4978400"/>
          <p14:tracePt t="72242" x="5268913" y="4975225"/>
          <p14:tracePt t="72248" x="5272088" y="4975225"/>
          <p14:tracePt t="72250" x="5272088" y="4970463"/>
          <p14:tracePt t="72262" x="5272088" y="4967288"/>
          <p14:tracePt t="72271" x="5275263" y="4967288"/>
          <p14:tracePt t="72277" x="5275263" y="4962525"/>
          <p14:tracePt t="72278" x="5280025" y="4962525"/>
          <p14:tracePt t="72286" x="5283200" y="4959350"/>
          <p14:tracePt t="72292" x="5287963" y="4959350"/>
          <p14:tracePt t="72295" x="5287963" y="4954588"/>
          <p14:tracePt t="72297" x="5291138" y="4954588"/>
          <p14:tracePt t="72302" x="5291138" y="4951413"/>
          <p14:tracePt t="72303" x="5295900" y="4951413"/>
          <p14:tracePt t="72308" x="5299075" y="4951413"/>
          <p14:tracePt t="72312" x="5299075" y="4948238"/>
          <p14:tracePt t="72315" x="5302250" y="4948238"/>
          <p14:tracePt t="72317" x="5302250" y="4943475"/>
          <p14:tracePt t="72326" x="5302250" y="4940300"/>
          <p14:tracePt t="72327" x="5307013" y="4940300"/>
          <p14:tracePt t="72341" x="5307013" y="4935538"/>
          <p14:tracePt t="72351" x="5307013" y="4932363"/>
          <p14:tracePt t="72359" x="5307013" y="4927600"/>
          <p14:tracePt t="72374" x="5307013" y="4924425"/>
          <p14:tracePt t="72422" x="5307013" y="4921250"/>
          <p14:tracePt t="72433" x="5302250" y="4921250"/>
          <p14:tracePt t="72527" x="5299075" y="4921250"/>
          <p14:tracePt t="72533" x="5299075" y="4916488"/>
          <p14:tracePt t="72556" x="5295900" y="4916488"/>
          <p14:tracePt t="72566" x="5291138" y="4913313"/>
          <p14:tracePt t="72572" x="5287963" y="4913313"/>
          <p14:tracePt t="72578" x="5283200" y="4913313"/>
          <p14:tracePt t="72582" x="5283200" y="4908550"/>
          <p14:tracePt t="72584" x="5280025" y="4908550"/>
          <p14:tracePt t="72590" x="5275263" y="4908550"/>
          <p14:tracePt t="72593" x="5275263" y="4905375"/>
          <p14:tracePt t="72595" x="5272088" y="4905375"/>
          <p14:tracePt t="72602" x="5268913" y="4905375"/>
          <p14:tracePt t="72603" x="5268913" y="4900613"/>
          <p14:tracePt t="72610" x="5264150" y="4900613"/>
          <p14:tracePt t="72615" x="5264150" y="4897438"/>
          <p14:tracePt t="72624" x="5260975" y="4897438"/>
          <p14:tracePt t="72628" x="5260975" y="4894263"/>
          <p14:tracePt t="72725" x="5260975" y="4897438"/>
          <p14:tracePt t="72727" x="5256213" y="4897438"/>
          <p14:tracePt t="72737" x="5256213" y="4900613"/>
          <p14:tracePt t="72759" x="5253038" y="4900613"/>
          <p14:tracePt t="81545" x="5256213" y="4900613"/>
          <p14:tracePt t="81569" x="5260975" y="4900613"/>
          <p14:tracePt t="81605" x="5264150" y="4900613"/>
          <p14:tracePt t="81620" x="5268913" y="4900613"/>
          <p14:tracePt t="81633" x="5272088" y="4900613"/>
          <p14:tracePt t="81642" x="5275263" y="4900613"/>
          <p14:tracePt t="81647" x="5280025" y="4900613"/>
          <p14:tracePt t="81662" x="5283200" y="4900613"/>
          <p14:tracePt t="81738" x="5287963" y="4900613"/>
          <p14:tracePt t="81764" x="5291138" y="4900613"/>
          <p14:tracePt t="81777" x="5295900" y="4900613"/>
          <p14:tracePt t="81784" x="5299075" y="4900613"/>
          <p14:tracePt t="81792" x="5302250" y="4900613"/>
          <p14:tracePt t="81798" x="5307013" y="4897438"/>
          <p14:tracePt t="81806" x="5310188" y="4897438"/>
          <p14:tracePt t="81818" x="5314950" y="4897438"/>
          <p14:tracePt t="81820" x="5314950" y="4894263"/>
          <p14:tracePt t="81825" x="5318125" y="4894263"/>
          <p14:tracePt t="81832" x="5322888" y="4894263"/>
          <p14:tracePt t="81835" x="5322888" y="4889500"/>
          <p14:tracePt t="81836" x="5326063" y="4889500"/>
          <p14:tracePt t="81845" x="5329238" y="4889500"/>
          <p14:tracePt t="81848" x="5329238" y="4886325"/>
          <p14:tracePt t="81849" x="5334000" y="4886325"/>
          <p14:tracePt t="81855" x="5334000" y="4881563"/>
          <p14:tracePt t="81858" x="5337175" y="4881563"/>
          <p14:tracePt t="81868" x="5337175" y="4878388"/>
          <p14:tracePt t="81871" x="5341938" y="4878388"/>
          <p14:tracePt t="81881" x="5345113" y="4878388"/>
          <p14:tracePt t="81883" x="5345113" y="4873625"/>
          <p14:tracePt t="81892" x="5349875" y="4873625"/>
          <p14:tracePt t="81894" x="5349875" y="4870450"/>
          <p14:tracePt t="81903" x="5353050" y="4870450"/>
          <p14:tracePt t="81907" x="5353050" y="4867275"/>
          <p14:tracePt t="81909" x="5356225" y="4867275"/>
          <p14:tracePt t="81913" x="5360988" y="4867275"/>
          <p14:tracePt t="81923" x="5364163" y="4862513"/>
          <p14:tracePt t="81932" x="5368925" y="4862513"/>
          <p14:tracePt t="81939" x="5372100" y="4862513"/>
          <p14:tracePt t="81946" x="5376863" y="4862513"/>
          <p14:tracePt t="81951" x="5380038" y="4859338"/>
          <p14:tracePt t="81956" x="5383213" y="4859338"/>
          <p14:tracePt t="81958" x="5387975" y="4859338"/>
          <p14:tracePt t="81961" x="5391150" y="4859338"/>
          <p14:tracePt t="81964" x="5395913" y="4859338"/>
          <p14:tracePt t="81967" x="5399088" y="4859338"/>
          <p14:tracePt t="81968" x="5399088" y="4854575"/>
          <p14:tracePt t="81970" x="5403850" y="4854575"/>
          <p14:tracePt t="81972" x="5407025" y="4854575"/>
          <p14:tracePt t="81976" x="5410200" y="4851400"/>
          <p14:tracePt t="81978" x="5414963" y="4851400"/>
          <p14:tracePt t="81981" x="5418138" y="4846638"/>
          <p14:tracePt t="81986" x="5422900" y="4846638"/>
          <p14:tracePt t="81988" x="5426075" y="4846638"/>
          <p14:tracePt t="81989" x="5426075" y="4843463"/>
          <p14:tracePt t="81991" x="5430838" y="4843463"/>
          <p14:tracePt t="81999" x="5434013" y="4843463"/>
          <p14:tracePt t="82005" x="5437188" y="4843463"/>
          <p14:tracePt t="82029" x="5437188" y="4846638"/>
          <p14:tracePt t="82033" x="5430838" y="4846638"/>
          <p14:tracePt t="82034" x="5437188" y="4846638"/>
          <p14:tracePt t="82037" x="5422900" y="4846638"/>
          <p14:tracePt t="82039" x="5422900" y="4851400"/>
          <p14:tracePt t="82050" x="5410200" y="4851400"/>
          <p14:tracePt t="82053" x="5410200" y="4846638"/>
          <p14:tracePt t="82058" x="5410200" y="4843463"/>
          <p14:tracePt t="82059" x="5418138" y="4835525"/>
          <p14:tracePt t="82060" x="5418138" y="4840288"/>
          <p14:tracePt t="82440" x="5418138" y="4835525"/>
          <p14:tracePt t="82442" x="5422900" y="4835525"/>
          <p14:tracePt t="82446" x="5422900" y="4832350"/>
          <p14:tracePt t="82449" x="5426075" y="4832350"/>
          <p14:tracePt t="82453" x="5430838" y="4827588"/>
          <p14:tracePt t="82457" x="5430838" y="4824413"/>
          <p14:tracePt t="82460" x="5437188" y="4824413"/>
          <p14:tracePt t="82465" x="5437188" y="4819650"/>
          <p14:tracePt t="82466" x="5430838" y="4816475"/>
          <p14:tracePt t="82474" x="5437188" y="4808538"/>
          <p14:tracePt t="82525" x="5441950" y="4808538"/>
          <p14:tracePt t="82533" x="5445125" y="4808538"/>
          <p14:tracePt t="82536" x="5449888" y="4808538"/>
          <p14:tracePt t="82539" x="5453063" y="4813300"/>
          <p14:tracePt t="82544" x="5457825" y="4813300"/>
          <p14:tracePt t="82547" x="5461000" y="4813300"/>
          <p14:tracePt t="82551" x="5465763" y="4813300"/>
          <p14:tracePt t="82553" x="5468938" y="4813300"/>
          <p14:tracePt t="82555" x="5472113" y="4813300"/>
          <p14:tracePt t="82559" x="5476875" y="4813300"/>
          <p14:tracePt t="82563" x="5480050" y="4813300"/>
          <p14:tracePt t="82568" x="5484813" y="4813300"/>
          <p14:tracePt t="82583" x="5484813" y="4808538"/>
          <p14:tracePt t="82595" x="5480050" y="4808538"/>
          <p14:tracePt t="82601" x="5476875" y="4808538"/>
          <p14:tracePt t="82660" x="5472113" y="4808538"/>
          <p14:tracePt t="82665" x="5472113" y="4813300"/>
          <p14:tracePt t="82669" x="5472113" y="4816475"/>
          <p14:tracePt t="82676" x="5468938" y="4816475"/>
          <p14:tracePt t="82677" x="5468938" y="4819650"/>
          <p14:tracePt t="82682" x="5465763" y="4819650"/>
          <p14:tracePt t="82683" x="5465763" y="4824413"/>
          <p14:tracePt t="82717" x="5461000" y="4824413"/>
          <p14:tracePt t="82866" x="5465763" y="4824413"/>
          <p14:tracePt t="82878" x="5465763" y="4819650"/>
          <p14:tracePt t="82880" x="5465763" y="4816475"/>
          <p14:tracePt t="82883" x="5468938" y="4816475"/>
          <p14:tracePt t="82887" x="5472113" y="4816475"/>
          <p14:tracePt t="82889" x="5472113" y="4813300"/>
          <p14:tracePt t="82891" x="5472113" y="4808538"/>
          <p14:tracePt t="82895" x="5476875" y="4808538"/>
          <p14:tracePt t="82897" x="5476875" y="4805363"/>
          <p14:tracePt t="82899" x="5480050" y="4805363"/>
          <p14:tracePt t="82902" x="5480050" y="4800600"/>
          <p14:tracePt t="82904" x="5484813" y="4800600"/>
          <p14:tracePt t="82905" x="5484813" y="4797425"/>
          <p14:tracePt t="82911" x="5484813" y="4792663"/>
          <p14:tracePt t="82915" x="5487988" y="4789488"/>
          <p14:tracePt t="82918" x="5492750" y="4786313"/>
          <p14:tracePt t="82922" x="5492750" y="4781550"/>
          <p14:tracePt t="82926" x="5495925" y="4781550"/>
          <p14:tracePt t="82927" x="5495925" y="4778375"/>
          <p14:tracePt t="82930" x="5495925" y="4773613"/>
          <p14:tracePt t="82931" x="5499100" y="4773613"/>
          <p14:tracePt t="82935" x="5499100" y="4770438"/>
          <p14:tracePt t="82940" x="5499100" y="4765675"/>
          <p14:tracePt t="82943" x="5503863" y="4765675"/>
          <p14:tracePt t="82945" x="5503863" y="4762500"/>
          <p14:tracePt t="82953" x="5503863" y="4759325"/>
          <p14:tracePt t="82954" x="5507038" y="4759325"/>
          <p14:tracePt t="82963" x="5507038" y="4754563"/>
          <p14:tracePt t="82970" x="5511800" y="4754563"/>
          <p14:tracePt t="82973" x="5511800" y="4751388"/>
          <p14:tracePt t="82984" x="5511800" y="4746625"/>
          <p14:tracePt t="82990" x="5514975" y="4746625"/>
          <p14:tracePt t="82996" x="5514975" y="4743450"/>
          <p14:tracePt t="83289" x="5514975" y="4738688"/>
          <p14:tracePt t="83293" x="5514975" y="4735513"/>
          <p14:tracePt t="83296" x="5514975" y="4730750"/>
          <p14:tracePt t="83299" x="5514975" y="4727575"/>
          <p14:tracePt t="83302" x="5514975" y="4724400"/>
          <p14:tracePt t="83305" x="5514975" y="4719638"/>
          <p14:tracePt t="83308" x="5514975" y="4716463"/>
          <p14:tracePt t="83312" x="5514975" y="4711700"/>
          <p14:tracePt t="83314" x="5511800" y="4708525"/>
          <p14:tracePt t="83318" x="5511800" y="4703763"/>
          <p14:tracePt t="83321" x="5511800" y="4700588"/>
          <p14:tracePt t="83322" x="5507038" y="4700588"/>
          <p14:tracePt t="83325" x="5507038" y="4697413"/>
          <p14:tracePt t="83329" x="5507038" y="4692650"/>
          <p14:tracePt t="83331" x="5503863" y="4692650"/>
          <p14:tracePt t="83332" x="5503863" y="4689475"/>
          <p14:tracePt t="83336" x="5503863" y="4684713"/>
          <p14:tracePt t="83338" x="5503863" y="4681538"/>
          <p14:tracePt t="83342" x="5503863" y="4676775"/>
          <p14:tracePt t="83346" x="5503863" y="4673600"/>
          <p14:tracePt t="83376" x="5503863" y="4670425"/>
          <p14:tracePt t="83383" x="5503863" y="4665663"/>
          <p14:tracePt t="83389" x="5507038" y="4665663"/>
          <p14:tracePt t="83541" x="5507038" y="4670425"/>
          <p14:tracePt t="83559" x="5507038" y="4673600"/>
          <p14:tracePt t="83565" x="5507038" y="4676775"/>
          <p14:tracePt t="83571" x="5507038" y="4681538"/>
          <p14:tracePt t="83577" x="5507038" y="4684713"/>
          <p14:tracePt t="83582" x="5507038" y="4689475"/>
          <p14:tracePt t="83589" x="5507038" y="4692650"/>
          <p14:tracePt t="83602" x="5507038" y="4697413"/>
          <p14:tracePt t="83746" x="5503863" y="4697413"/>
          <p14:tracePt t="83748" x="5503863" y="4692650"/>
          <p14:tracePt t="83749" x="5503863" y="4689475"/>
          <p14:tracePt t="83753" x="5503863" y="4684713"/>
          <p14:tracePt t="83755" x="5499100" y="4681538"/>
          <p14:tracePt t="83758" x="5499100" y="4676775"/>
          <p14:tracePt t="83761" x="5499100" y="4673600"/>
          <p14:tracePt t="83763" x="5499100" y="4670425"/>
          <p14:tracePt t="83766" x="5499100" y="4665663"/>
          <p14:tracePt t="83768" x="5499100" y="4662488"/>
          <p14:tracePt t="83770" x="5495925" y="4657725"/>
          <p14:tracePt t="83773" x="5495925" y="4654550"/>
          <p14:tracePt t="83775" x="5495925" y="4649788"/>
          <p14:tracePt t="83777" x="5495925" y="4646613"/>
          <p14:tracePt t="83779" x="5495925" y="4643438"/>
          <p14:tracePt t="83781" x="5495925" y="4638675"/>
          <p14:tracePt t="83784" x="5495925" y="4635500"/>
          <p14:tracePt t="83786" x="5495925" y="4627563"/>
          <p14:tracePt t="83788" x="5495925" y="4622800"/>
          <p14:tracePt t="83790" x="5495925" y="4619625"/>
          <p14:tracePt t="83791" x="5495925" y="4616450"/>
          <p14:tracePt t="83792" x="5495925" y="4611688"/>
          <p14:tracePt t="83794" x="5495925" y="4608513"/>
          <p14:tracePt t="83795" x="5495925" y="4603750"/>
          <p14:tracePt t="83797" x="5495925" y="4595813"/>
          <p14:tracePt t="83799" x="5495925" y="4592638"/>
          <p14:tracePt t="83800" x="5499100" y="4589463"/>
          <p14:tracePt t="83802" x="5499100" y="4584700"/>
          <p14:tracePt t="83803" x="5499100" y="4581525"/>
          <p14:tracePt t="83804" x="5503863" y="4576763"/>
          <p14:tracePt t="83806" x="5503863" y="4573588"/>
          <p14:tracePt t="83807" x="5503863" y="4568825"/>
          <p14:tracePt t="83808" x="5507038" y="4568825"/>
          <p14:tracePt t="83809" x="5507038" y="4562475"/>
          <p14:tracePt t="83811" x="5511800" y="4557713"/>
          <p14:tracePt t="83812" x="5511800" y="4554538"/>
          <p14:tracePt t="83813" x="5511800" y="4549775"/>
          <p14:tracePt t="83814" x="5514975" y="4546600"/>
          <p14:tracePt t="83815" x="5514975" y="4541838"/>
          <p14:tracePt t="83817" x="5514975" y="4538663"/>
          <p14:tracePt t="83818" x="5519738" y="4533900"/>
          <p14:tracePt t="83819" x="5519738" y="4530725"/>
          <p14:tracePt t="83821" x="5522913" y="4522788"/>
          <p14:tracePt t="83822" x="5522913" y="4519613"/>
          <p14:tracePt t="83823" x="5526088" y="4514850"/>
          <p14:tracePt t="83824" x="5526088" y="4511675"/>
          <p14:tracePt t="83825" x="5530850" y="4506913"/>
          <p14:tracePt t="83826" x="5530850" y="4503738"/>
          <p14:tracePt t="83827" x="5530850" y="4500563"/>
          <p14:tracePt t="83828" x="5534025" y="4500563"/>
          <p14:tracePt t="83829" x="5534025" y="4492625"/>
          <p14:tracePt t="83830" x="5538788" y="4487863"/>
          <p14:tracePt t="83831" x="5538788" y="4484688"/>
          <p14:tracePt t="83832" x="5538788" y="4479925"/>
          <p14:tracePt t="83833" x="5541963" y="4476750"/>
          <p14:tracePt t="83834" x="5546725" y="4473575"/>
          <p14:tracePt t="83836" x="5546725" y="4460875"/>
          <p14:tracePt t="83837" x="5549900" y="4457700"/>
          <p14:tracePt t="83838" x="5553075" y="4452938"/>
          <p14:tracePt t="83839" x="5553075" y="4449763"/>
          <p14:tracePt t="83840" x="5557838" y="4441825"/>
          <p14:tracePt t="83841" x="5557838" y="4438650"/>
          <p14:tracePt t="83842" x="5561013" y="4425950"/>
          <p14:tracePt t="83843" x="5565775" y="4422775"/>
          <p14:tracePt t="83844" x="5568950" y="4414838"/>
          <p14:tracePt t="83845" x="5568950" y="4411663"/>
          <p14:tracePt t="83846" x="5573713" y="4406900"/>
          <p14:tracePt t="83847" x="5576888" y="4398963"/>
          <p14:tracePt t="83848" x="5576888" y="4395788"/>
          <p14:tracePt t="83849" x="5588000" y="4384675"/>
          <p14:tracePt t="83850" x="5588000" y="4379913"/>
          <p14:tracePt t="83851" x="5592763" y="4368800"/>
          <p14:tracePt t="83852" x="5595938" y="4360863"/>
          <p14:tracePt t="83853" x="5600700" y="4357688"/>
          <p14:tracePt t="83855" x="5603875" y="4349750"/>
          <p14:tracePt t="83856" x="5611813" y="4330700"/>
          <p14:tracePt t="83857" x="5614988" y="4322763"/>
          <p14:tracePt t="83858" x="5619750" y="4318000"/>
          <p14:tracePt t="83859" x="5627688" y="4303713"/>
          <p14:tracePt t="83860" x="5634038" y="4295775"/>
          <p14:tracePt t="83861" x="5634038" y="4287838"/>
          <p14:tracePt t="83862" x="5646738" y="4276725"/>
          <p14:tracePt t="83863" x="5649913" y="4268788"/>
          <p14:tracePt t="83864" x="5654675" y="4256088"/>
          <p14:tracePt t="83865" x="5657850" y="4249738"/>
          <p14:tracePt t="83866" x="5661025" y="4237038"/>
          <p14:tracePt t="83867" x="5673725" y="4229100"/>
          <p14:tracePt t="83868" x="5676900" y="4222750"/>
          <p14:tracePt t="83870" x="5692775" y="4195763"/>
          <p14:tracePt t="83871" x="5692775" y="4187825"/>
          <p14:tracePt t="83872" x="5700713" y="4179888"/>
          <p14:tracePt t="83874" x="5711825" y="4160838"/>
          <p14:tracePt t="83875" x="5719763" y="4144963"/>
          <p14:tracePt t="83876" x="5727700" y="4133850"/>
          <p14:tracePt t="83877" x="5730875" y="4129088"/>
          <p14:tracePt t="83878" x="5735638" y="4117975"/>
          <p14:tracePt t="83879" x="5743575" y="4110038"/>
          <p14:tracePt t="83880" x="5746750" y="4094163"/>
          <p14:tracePt t="83881" x="5754688" y="4083050"/>
          <p14:tracePt t="83882" x="5757863" y="4079875"/>
          <p14:tracePt t="83883" x="5765800" y="4067175"/>
          <p14:tracePt t="83884" x="5770563" y="4056063"/>
          <p14:tracePt t="83886" x="5784850" y="4040188"/>
          <p14:tracePt t="83887" x="5789613" y="4029075"/>
          <p14:tracePt t="83888" x="5792788" y="4021138"/>
          <p14:tracePt t="83890" x="5797550" y="4010025"/>
          <p14:tracePt t="83891" x="5811838" y="3986213"/>
          <p14:tracePt t="83892" x="5816600" y="3978275"/>
          <p14:tracePt t="83893" x="5827713" y="3967163"/>
          <p14:tracePt t="83894" x="5830888" y="3959225"/>
          <p14:tracePt t="83895" x="5835650" y="3948113"/>
          <p14:tracePt t="83896" x="5843588" y="3940175"/>
          <p14:tracePt t="83897" x="5851525" y="3932238"/>
          <p14:tracePt t="83898" x="5854700" y="3921125"/>
          <p14:tracePt t="83899" x="5857875" y="3913188"/>
          <p14:tracePt t="83900" x="5865813" y="3902075"/>
          <p14:tracePt t="83901" x="5873750" y="3894138"/>
          <p14:tracePt t="83902" x="5878513" y="3883025"/>
          <p14:tracePt t="83903" x="5881688" y="3875088"/>
          <p14:tracePt t="83904" x="5886450" y="3870325"/>
          <p14:tracePt t="83905" x="5892800" y="3862388"/>
          <p14:tracePt t="83907" x="5905500" y="3843338"/>
          <p14:tracePt t="83908" x="5908675" y="3835400"/>
          <p14:tracePt t="83909" x="5913438" y="3832225"/>
          <p14:tracePt t="83910" x="5916613" y="3829050"/>
          <p14:tracePt t="83911" x="5927725" y="3816350"/>
          <p14:tracePt t="83912" x="5932488" y="3808413"/>
          <p14:tracePt t="83913" x="5935663" y="3805238"/>
          <p14:tracePt t="83914" x="5940425" y="3797300"/>
          <p14:tracePt t="83915" x="5943600" y="3794125"/>
          <p14:tracePt t="83916" x="5946775" y="3786188"/>
          <p14:tracePt t="83917" x="5951538" y="3781425"/>
          <p14:tracePt t="83918" x="5954713" y="3770313"/>
          <p14:tracePt t="83919" x="5959475" y="3767138"/>
          <p14:tracePt t="83920" x="5962650" y="3762375"/>
          <p14:tracePt t="83921" x="5967413" y="3754438"/>
          <p14:tracePt t="83922" x="5970588" y="3751263"/>
          <p14:tracePt t="83924" x="5973763" y="3748088"/>
          <p14:tracePt t="83925" x="5978525" y="3735388"/>
          <p14:tracePt t="83926" x="5981700" y="3727450"/>
          <p14:tracePt t="83927" x="5986463" y="3724275"/>
          <p14:tracePt t="83928" x="5989638" y="3721100"/>
          <p14:tracePt t="83929" x="5989638" y="3716338"/>
          <p14:tracePt t="83930" x="5994400" y="3713163"/>
          <p14:tracePt t="83931" x="6000750" y="3705225"/>
          <p14:tracePt t="83932" x="6005513" y="3700463"/>
          <p14:tracePt t="83933" x="6005513" y="3697288"/>
          <p14:tracePt t="83936" x="6013450" y="3686175"/>
          <p14:tracePt t="83937" x="6016625" y="3686175"/>
          <p14:tracePt t="83938" x="6021388" y="3681413"/>
          <p14:tracePt t="83940" x="6021388" y="3678238"/>
          <p14:tracePt t="83941" x="6027738" y="3670300"/>
          <p14:tracePt t="83942" x="6032500" y="3670300"/>
          <p14:tracePt t="83943" x="6032500" y="3667125"/>
          <p14:tracePt t="83944" x="6032500" y="3662363"/>
          <p14:tracePt t="83945" x="6035675" y="3662363"/>
          <p14:tracePt t="83946" x="6040438" y="3659188"/>
          <p14:tracePt t="83947" x="6043613" y="3654425"/>
          <p14:tracePt t="83953" x="6054725" y="3643313"/>
          <p14:tracePt t="83955" x="6059488" y="3643313"/>
          <p14:tracePt t="83956" x="6062663" y="3638550"/>
          <p14:tracePt t="83957" x="6062663" y="3635375"/>
          <p14:tracePt t="83958" x="6067425" y="3635375"/>
          <p14:tracePt t="83960" x="6070600" y="3632200"/>
          <p14:tracePt t="83962" x="6075363" y="3632200"/>
          <p14:tracePt t="83963" x="6075363" y="3627438"/>
          <p14:tracePt t="83964" x="6078538" y="3627438"/>
          <p14:tracePt t="83966" x="6078538" y="3624263"/>
          <p14:tracePt t="83967" x="6081713" y="3624263"/>
          <p14:tracePt t="83969" x="6086475" y="3624263"/>
          <p14:tracePt t="83972" x="6089650" y="3619500"/>
          <p14:tracePt t="83973" x="6089650" y="3616325"/>
          <p14:tracePt t="83976" x="6094413" y="3616325"/>
          <p14:tracePt t="83979" x="6094413" y="3611563"/>
          <p14:tracePt t="83983" x="6094413" y="3608388"/>
          <p14:tracePt t="83985" x="6097588" y="3608388"/>
          <p14:tracePt t="83987" x="6097588" y="3605213"/>
          <p14:tracePt t="83990" x="6102350" y="3605213"/>
          <p14:tracePt t="83992" x="6102350" y="3600450"/>
          <p14:tracePt t="83997" x="6102350" y="3597275"/>
          <p14:tracePt t="83998" x="6105525" y="3597275"/>
          <p14:tracePt t="84001" x="6105525" y="3592513"/>
          <p14:tracePt t="84005" x="6105525" y="3589338"/>
          <p14:tracePt t="84012" x="6102350" y="3589338"/>
          <p14:tracePt t="84013" x="6102350" y="3584575"/>
          <p14:tracePt t="84016" x="6097588" y="3584575"/>
          <p14:tracePt t="84020" x="6097588" y="3581400"/>
          <p14:tracePt t="84021" x="6086475" y="3581400"/>
          <p14:tracePt t="84024" x="6078538" y="3581400"/>
          <p14:tracePt t="84026" x="6075363" y="3581400"/>
          <p14:tracePt t="84028" x="6070600" y="3581400"/>
          <p14:tracePt t="84030" x="6067425" y="3581400"/>
          <p14:tracePt t="84031" x="6062663" y="3581400"/>
          <p14:tracePt t="84033" x="6054725" y="3581400"/>
          <p14:tracePt t="84037" x="6048375" y="3581400"/>
          <p14:tracePt t="84039" x="6048375" y="3584575"/>
          <p14:tracePt t="84040" x="6043613" y="3584575"/>
          <p14:tracePt t="84041" x="6035675" y="3584575"/>
          <p14:tracePt t="84042" x="6032500" y="3584575"/>
          <p14:tracePt t="84043" x="6027738" y="3584575"/>
          <p14:tracePt t="84044" x="6024563" y="3584575"/>
          <p14:tracePt t="84045" x="6021388" y="3584575"/>
          <p14:tracePt t="84046" x="6016625" y="3584575"/>
          <p14:tracePt t="84047" x="6016625" y="3589338"/>
          <p14:tracePt t="84207" x="6021388" y="3589338"/>
          <p14:tracePt t="84208" x="6024563" y="3589338"/>
          <p14:tracePt t="84210" x="6035675" y="3589338"/>
          <p14:tracePt t="84211" x="6035675" y="3592513"/>
          <p14:tracePt t="84212" x="6043613" y="3592513"/>
          <p14:tracePt t="84213" x="6048375" y="3592513"/>
          <p14:tracePt t="84214" x="6054725" y="3597275"/>
          <p14:tracePt t="84216" x="6059488" y="3600450"/>
          <p14:tracePt t="84217" x="6062663" y="3600450"/>
          <p14:tracePt t="84218" x="6070600" y="3600450"/>
          <p14:tracePt t="84220" x="6070600" y="3605213"/>
          <p14:tracePt t="84221" x="6078538" y="3605213"/>
          <p14:tracePt t="84222" x="6081713" y="3608388"/>
          <p14:tracePt t="84224" x="6086475" y="3611563"/>
          <p14:tracePt t="84225" x="6089650" y="3611563"/>
          <p14:tracePt t="84226" x="6094413" y="3616325"/>
          <p14:tracePt t="84228" x="6097588" y="3616325"/>
          <p14:tracePt t="84229" x="6102350" y="3616325"/>
          <p14:tracePt t="84230" x="6105525" y="3619500"/>
          <p14:tracePt t="84232" x="6110288" y="3619500"/>
          <p14:tracePt t="84236" x="6113463" y="3619500"/>
          <p14:tracePt t="84237" x="6116638" y="3619500"/>
          <p14:tracePt t="84241" x="6121400" y="3619500"/>
          <p14:tracePt t="84247" x="6121400" y="3624263"/>
          <p14:tracePt t="84256" x="6121400" y="3627438"/>
          <p14:tracePt t="84262" x="6121400" y="3632200"/>
          <p14:tracePt t="84265" x="6116638" y="3632200"/>
          <p14:tracePt t="84268" x="6116638" y="3635375"/>
          <p14:tracePt t="84271" x="6113463" y="3635375"/>
          <p14:tracePt t="84277" x="6113463" y="3638550"/>
          <p14:tracePt t="84290" x="6113463" y="3643313"/>
          <p14:tracePt t="84295" x="6116638" y="3643313"/>
          <p14:tracePt t="84298" x="6121400" y="3643313"/>
          <p14:tracePt t="84301" x="6124575" y="3643313"/>
          <p14:tracePt t="84304" x="6129338" y="3643313"/>
          <p14:tracePt t="84306" x="6132513" y="3643313"/>
          <p14:tracePt t="84324" x="6137275" y="3643313"/>
          <p14:tracePt t="84350" x="6137275" y="3638550"/>
          <p14:tracePt t="84355" x="6137275" y="3635375"/>
          <p14:tracePt t="84358" x="6137275" y="3632200"/>
          <p14:tracePt t="84362" x="6137275" y="3627438"/>
          <p14:tracePt t="84365" x="6140450" y="3624263"/>
          <p14:tracePt t="84367" x="6140450" y="3619500"/>
          <p14:tracePt t="84370" x="6140450" y="3616325"/>
          <p14:tracePt t="84373" x="6140450" y="3611563"/>
          <p14:tracePt t="84375" x="6140450" y="3608388"/>
          <p14:tracePt t="84378" x="6140450" y="3605213"/>
          <p14:tracePt t="84379" x="6140450" y="3600450"/>
          <p14:tracePt t="84382" x="6140450" y="3597275"/>
          <p14:tracePt t="84383" x="6140450" y="3592513"/>
          <p14:tracePt t="84386" x="6140450" y="3589338"/>
          <p14:tracePt t="84387" x="6140450" y="3584575"/>
          <p14:tracePt t="84390" x="6140450" y="3581400"/>
          <p14:tracePt t="84391" x="6140450" y="3578225"/>
          <p14:tracePt t="84394" x="6140450" y="3573463"/>
          <p14:tracePt t="84395" x="6140450" y="3570288"/>
          <p14:tracePt t="84397" x="6140450" y="3565525"/>
          <p14:tracePt t="84399" x="6140450" y="3562350"/>
          <p14:tracePt t="84401" x="6140450" y="3557588"/>
          <p14:tracePt t="84404" x="6140450" y="3554413"/>
          <p14:tracePt t="84405" x="6140450" y="3551238"/>
          <p14:tracePt t="84407" x="6140450" y="3546475"/>
          <p14:tracePt t="84409" x="6140450" y="3543300"/>
          <p14:tracePt t="84411" x="6140450" y="3538538"/>
          <p14:tracePt t="84413" x="6140450" y="3535363"/>
          <p14:tracePt t="84415" x="6140450" y="3530600"/>
          <p14:tracePt t="84417" x="6140450" y="3527425"/>
          <p14:tracePt t="84420" x="6140450" y="3524250"/>
          <p14:tracePt t="84421" x="6140450" y="3519488"/>
          <p14:tracePt t="84424" x="6140450" y="3516313"/>
          <p14:tracePt t="84425" x="6140450" y="3511550"/>
          <p14:tracePt t="84428" x="6140450" y="3508375"/>
          <p14:tracePt t="84430" x="6140450" y="3503613"/>
          <p14:tracePt t="84433" x="6140450" y="3500438"/>
          <p14:tracePt t="84436" x="6140450" y="3497263"/>
          <p14:tracePt t="84439" x="6140450" y="3492500"/>
          <p14:tracePt t="84442" x="6140450" y="3489325"/>
          <p14:tracePt t="84445" x="6140450" y="3484563"/>
          <p14:tracePt t="84448" x="6140450" y="3481388"/>
          <p14:tracePt t="84449" x="6140450" y="3476625"/>
          <p14:tracePt t="84452" x="6140450" y="3473450"/>
          <p14:tracePt t="84457" x="6140450" y="3470275"/>
          <p14:tracePt t="84459" x="6140450" y="3465513"/>
          <p14:tracePt t="84461" x="6140450" y="3462338"/>
          <p14:tracePt t="84463" x="6143625" y="3462338"/>
          <p14:tracePt t="84465" x="6143625" y="3457575"/>
          <p14:tracePt t="84467" x="6143625" y="3454400"/>
          <p14:tracePt t="84470" x="6143625" y="3449638"/>
          <p14:tracePt t="84474" x="6148388" y="3446463"/>
          <p14:tracePt t="84477" x="6148388" y="3443288"/>
          <p14:tracePt t="84479" x="6148388" y="3438525"/>
          <p14:tracePt t="84482" x="6148388" y="3435350"/>
          <p14:tracePt t="84486" x="6148388" y="3430588"/>
          <p14:tracePt t="84489" x="6148388" y="3427413"/>
          <p14:tracePt t="84491" x="6148388" y="3422650"/>
          <p14:tracePt t="84495" x="6148388" y="3419475"/>
          <p14:tracePt t="84503" x="6148388" y="3414713"/>
          <p14:tracePt t="84506" x="6148388" y="3411538"/>
          <p14:tracePt t="84509" x="6143625" y="3411538"/>
          <p14:tracePt t="84558" x="6143625" y="3414713"/>
          <p14:tracePt t="84563" x="6143625" y="3419475"/>
          <p14:tracePt t="84566" x="6143625" y="3422650"/>
          <p14:tracePt t="84574" x="6143625" y="3427413"/>
          <p14:tracePt t="84577" x="6143625" y="3430588"/>
          <p14:tracePt t="84578" x="6148388" y="3430588"/>
          <p14:tracePt t="84581" x="6151563" y="3430588"/>
          <p14:tracePt t="84583" x="6151563" y="3435350"/>
          <p14:tracePt t="84586" x="6156325" y="3435350"/>
          <p14:tracePt t="84588" x="6159500" y="3438525"/>
          <p14:tracePt t="84590" x="6164263" y="3438525"/>
          <p14:tracePt t="84592" x="6167438" y="3438525"/>
          <p14:tracePt t="84594" x="6170613" y="3438525"/>
          <p14:tracePt t="84596" x="6175375" y="3438525"/>
          <p14:tracePt t="84598" x="6178550" y="3443288"/>
          <p14:tracePt t="84599" x="6183313" y="3443288"/>
          <p14:tracePt t="84601" x="6186488" y="3443288"/>
          <p14:tracePt t="84603" x="6194425" y="3443288"/>
          <p14:tracePt t="84604" x="6197600" y="3443288"/>
          <p14:tracePt t="84606" x="6202363" y="3443288"/>
          <p14:tracePt t="84607" x="6205538" y="3443288"/>
          <p14:tracePt t="84608" x="6210300" y="3443288"/>
          <p14:tracePt t="84609" x="6213475" y="3443288"/>
          <p14:tracePt t="84610" x="6218238" y="3443288"/>
          <p14:tracePt t="84611" x="6221413" y="3443288"/>
          <p14:tracePt t="84612" x="6224588" y="3443288"/>
          <p14:tracePt t="84613" x="6232525" y="3443288"/>
          <p14:tracePt t="84614" x="6237288" y="3438525"/>
          <p14:tracePt t="84615" x="6240463" y="3438525"/>
          <p14:tracePt t="84616" x="6245225" y="3438525"/>
          <p14:tracePt t="84617" x="6251575" y="3438525"/>
          <p14:tracePt t="84618" x="6256338" y="3435350"/>
          <p14:tracePt t="84619" x="6259513" y="3435350"/>
          <p14:tracePt t="84621" x="6267450" y="3430588"/>
          <p14:tracePt t="84621" x="6272213" y="3430588"/>
          <p14:tracePt t="84622" x="6283325" y="3427413"/>
          <p14:tracePt t="84623" x="6286500" y="3427413"/>
          <p14:tracePt t="84624" x="6291263" y="3427413"/>
          <p14:tracePt t="84625" x="6299200" y="3422650"/>
          <p14:tracePt t="84626" x="6302375" y="3419475"/>
          <p14:tracePt t="84627" x="6310313" y="3419475"/>
          <p14:tracePt t="84628" x="6313488" y="3414713"/>
          <p14:tracePt t="84629" x="6318250" y="3414713"/>
          <p14:tracePt t="84630" x="6326188" y="3411538"/>
          <p14:tracePt t="84631" x="6329363" y="3411538"/>
          <p14:tracePt t="84632" x="6337300" y="3403600"/>
          <p14:tracePt t="84633" x="6340475" y="3403600"/>
          <p14:tracePt t="84634" x="6348413" y="3400425"/>
          <p14:tracePt t="84636" x="6364288" y="3395663"/>
          <p14:tracePt t="84637" x="6367463" y="3395663"/>
          <p14:tracePt t="84638" x="6375400" y="3392488"/>
          <p14:tracePt t="84639" x="6380163" y="3392488"/>
          <p14:tracePt t="84640" x="6388100" y="3387725"/>
          <p14:tracePt t="84641" x="6391275" y="3387725"/>
          <p14:tracePt t="84642" x="6394450" y="3387725"/>
          <p14:tracePt t="84643" x="6402388" y="3384550"/>
          <p14:tracePt t="84644" x="6407150" y="3384550"/>
          <p14:tracePt t="84645" x="6415088" y="3381375"/>
          <p14:tracePt t="84646" x="6418263" y="3381375"/>
          <p14:tracePt t="84647" x="6429375" y="3381375"/>
          <p14:tracePt t="84648" x="6434138" y="3376613"/>
          <p14:tracePt t="84649" x="6437313" y="3373438"/>
          <p14:tracePt t="84650" x="6445250" y="3373438"/>
          <p14:tracePt t="84651" x="6448425" y="3373438"/>
          <p14:tracePt t="84652" x="6456363" y="3368675"/>
          <p14:tracePt t="84653" x="6461125" y="3368675"/>
          <p14:tracePt t="84655" x="6464300" y="3368675"/>
          <p14:tracePt t="84656" x="6475413" y="3365500"/>
          <p14:tracePt t="84657" x="6480175" y="3365500"/>
          <p14:tracePt t="84658" x="6488113" y="3360738"/>
          <p14:tracePt t="84659" x="6491288" y="3360738"/>
          <p14:tracePt t="84660" x="6496050" y="3357563"/>
          <p14:tracePt t="84661" x="6499225" y="3357563"/>
          <p14:tracePt t="84662" x="6507163" y="3357563"/>
          <p14:tracePt t="84663" x="6510338" y="3357563"/>
          <p14:tracePt t="84664" x="6515100" y="3354388"/>
          <p14:tracePt t="84665" x="6523038" y="3354388"/>
          <p14:tracePt t="84666" x="6526213" y="3354388"/>
          <p14:tracePt t="84667" x="6530975" y="3349625"/>
          <p14:tracePt t="84668" x="6534150" y="3349625"/>
          <p14:tracePt t="84669" x="6537325" y="3349625"/>
          <p14:tracePt t="84670" x="6542088" y="3349625"/>
          <p14:tracePt t="84672" x="6545263" y="3346450"/>
          <p14:tracePt t="84673" x="6553200" y="3346450"/>
          <p14:tracePt t="84674" x="6564313" y="3346450"/>
          <p14:tracePt t="84675" x="6569075" y="3341688"/>
          <p14:tracePt t="84676" x="6572250" y="3341688"/>
          <p14:tracePt t="84677" x="6577013" y="3341688"/>
          <p14:tracePt t="84678" x="6584950" y="3338513"/>
          <p14:tracePt t="84679" x="6588125" y="3338513"/>
          <p14:tracePt t="84681" x="6591300" y="3338513"/>
          <p14:tracePt t="84682" x="6596063" y="3338513"/>
          <p14:tracePt t="84683" x="6604000" y="3338513"/>
          <p14:tracePt t="84684" x="6607175" y="3338513"/>
          <p14:tracePt t="84686" x="6615113" y="3333750"/>
          <p14:tracePt t="84688" x="6618288" y="3333750"/>
          <p14:tracePt t="84689" x="6623050" y="3333750"/>
          <p14:tracePt t="84690" x="6626225" y="3333750"/>
          <p14:tracePt t="84691" x="6630988" y="3330575"/>
          <p14:tracePt t="84692" x="6634163" y="3330575"/>
          <p14:tracePt t="84693" x="6638925" y="3330575"/>
          <p14:tracePt t="84695" x="6642100" y="3330575"/>
          <p14:tracePt t="84696" x="6645275" y="3330575"/>
          <p14:tracePt t="84697" x="6650038" y="3330575"/>
          <p14:tracePt t="84698" x="6650038" y="3327400"/>
          <p14:tracePt t="84699" x="6653213" y="3327400"/>
          <p14:tracePt t="84702" x="6657975" y="3327400"/>
          <p14:tracePt t="84703" x="6661150" y="3327400"/>
          <p14:tracePt t="84704" x="6665913" y="3322638"/>
          <p14:tracePt t="84707" x="6669088" y="3322638"/>
          <p14:tracePt t="84710" x="6672263" y="3322638"/>
          <p14:tracePt t="84715" x="6677025" y="3319463"/>
          <p14:tracePt t="84731" x="6680200" y="3319463"/>
          <p14:tracePt t="84745" x="6680200" y="3314700"/>
          <p14:tracePt t="84765" x="6680200" y="3311525"/>
          <p14:tracePt t="84779" x="6680200" y="3306763"/>
          <p14:tracePt t="84793" x="6680200" y="3303588"/>
          <p14:tracePt t="84814" x="6680200" y="3300413"/>
          <p14:tracePt t="84827" x="6680200" y="3295650"/>
          <p14:tracePt t="84828" x="6684963" y="3295650"/>
          <p14:tracePt t="84833" x="6688138" y="3295650"/>
          <p14:tracePt t="84836" x="6688138" y="3292475"/>
          <p14:tracePt t="84839" x="6692900" y="3292475"/>
          <p14:tracePt t="84842" x="6692900" y="3287713"/>
          <p14:tracePt t="84845" x="6696075" y="3287713"/>
          <p14:tracePt t="84847" x="6699250" y="3284538"/>
          <p14:tracePt t="84851" x="6704013" y="3284538"/>
          <p14:tracePt t="84853" x="6707188" y="3279775"/>
          <p14:tracePt t="84857" x="6711950" y="3276600"/>
          <p14:tracePt t="84859" x="6715125" y="3276600"/>
          <p14:tracePt t="84862" x="6719888" y="3273425"/>
          <p14:tracePt t="84864" x="6723063" y="3273425"/>
          <p14:tracePt t="84867" x="6726238" y="3268663"/>
          <p14:tracePt t="84869" x="6731000" y="3268663"/>
          <p14:tracePt t="84872" x="6734175" y="3265488"/>
          <p14:tracePt t="84875" x="6738938" y="3265488"/>
          <p14:tracePt t="84879" x="6742113" y="3260725"/>
          <p14:tracePt t="84883" x="6746875" y="3260725"/>
          <p14:tracePt t="84884" x="6746875" y="3257550"/>
          <p14:tracePt t="84888" x="6750050" y="3257550"/>
          <p14:tracePt t="84892" x="6754813" y="3257550"/>
          <p14:tracePt t="84893" x="6754813" y="3252788"/>
          <p14:tracePt t="84898" x="6757988" y="3249613"/>
          <p14:tracePt t="84900" x="6761163" y="3249613"/>
          <p14:tracePt t="84904" x="6765925" y="3249613"/>
          <p14:tracePt t="84907" x="6765925" y="3246438"/>
          <p14:tracePt t="84909" x="6769100" y="3246438"/>
          <p14:tracePt t="84913" x="6773863" y="3246438"/>
          <p14:tracePt t="84914" x="6773863" y="3241675"/>
          <p14:tracePt t="84915" x="6777038" y="3241675"/>
          <p14:tracePt t="84919" x="6781800" y="3241675"/>
          <p14:tracePt t="84922" x="6781800" y="3238500"/>
          <p14:tracePt t="84924" x="6784975" y="3238500"/>
          <p14:tracePt t="84927" x="6788150" y="3238500"/>
          <p14:tracePt t="84929" x="6792913" y="3238500"/>
          <p14:tracePt t="84930" x="6792913" y="3233738"/>
          <p14:tracePt t="84932" x="6796088" y="3233738"/>
          <p14:tracePt t="84936" x="6800850" y="3233738"/>
          <p14:tracePt t="84937" x="6800850" y="3230563"/>
          <p14:tracePt t="84938" x="6804025" y="3230563"/>
          <p14:tracePt t="84942" x="6808788" y="3230563"/>
          <p14:tracePt t="84943" x="6811963" y="3225800"/>
          <p14:tracePt t="84945" x="6815138" y="3225800"/>
          <p14:tracePt t="84947" x="6819900" y="3222625"/>
          <p14:tracePt t="84948" x="6823075" y="3222625"/>
          <p14:tracePt t="84951" x="6827838" y="3219450"/>
          <p14:tracePt t="84954" x="6835775" y="3219450"/>
          <p14:tracePt t="84955" x="6838950" y="3214688"/>
          <p14:tracePt t="84957" x="6842125" y="3214688"/>
          <p14:tracePt t="84959" x="6846888" y="3211513"/>
          <p14:tracePt t="84960" x="6850063" y="3211513"/>
          <p14:tracePt t="84962" x="6854825" y="3206750"/>
          <p14:tracePt t="84963" x="6858000" y="3206750"/>
          <p14:tracePt t="84964" x="6862763" y="3206750"/>
          <p14:tracePt t="84966" x="6865938" y="3203575"/>
          <p14:tracePt t="84968" x="6869113" y="3203575"/>
          <p14:tracePt t="84970" x="6873875" y="3198813"/>
          <p14:tracePt t="84972" x="6877050" y="3198813"/>
          <p14:tracePt t="84972" x="6881813" y="3195638"/>
          <p14:tracePt t="84973" x="6884988" y="3195638"/>
          <p14:tracePt t="84975" x="6889750" y="3195638"/>
          <p14:tracePt t="84976" x="6889750" y="3190875"/>
          <p14:tracePt t="84977" x="6892925" y="3190875"/>
          <p14:tracePt t="84978" x="6896100" y="3190875"/>
          <p14:tracePt t="84979" x="6896100" y="3187700"/>
          <p14:tracePt t="84980" x="6900863" y="3187700"/>
          <p14:tracePt t="84983" x="6904038" y="3184525"/>
          <p14:tracePt t="84984" x="6908800" y="3184525"/>
          <p14:tracePt t="84986" x="6911975" y="3179763"/>
          <p14:tracePt t="84988" x="6916738" y="3179763"/>
          <p14:tracePt t="84989" x="6919913" y="3179763"/>
          <p14:tracePt t="84990" x="6923088" y="3176588"/>
          <p14:tracePt t="84992" x="6927850" y="3176588"/>
          <p14:tracePt t="84994" x="6931025" y="3171825"/>
          <p14:tracePt t="84997" x="6935788" y="3168650"/>
          <p14:tracePt t="84999" x="6938963" y="3168650"/>
          <p14:tracePt t="85003" x="6943725" y="3163888"/>
          <p14:tracePt t="85005" x="6946900" y="3163888"/>
          <p14:tracePt t="85007" x="6950075" y="3163888"/>
          <p14:tracePt t="85008" x="6950075" y="3160713"/>
          <p14:tracePt t="85010" x="6954838" y="3160713"/>
          <p14:tracePt t="85013" x="6958013" y="3160713"/>
          <p14:tracePt t="85014" x="6958013" y="3157538"/>
          <p14:tracePt t="85015" x="6962775" y="3157538"/>
          <p14:tracePt t="85020" x="6965950" y="3157538"/>
          <p14:tracePt t="85023" x="6965950" y="3152775"/>
          <p14:tracePt t="85024" x="6970713" y="3152775"/>
          <p14:tracePt t="85032" x="6973888" y="3152775"/>
          <p14:tracePt t="85282" x="6973888" y="3149600"/>
          <p14:tracePt t="85306" x="6978650" y="3149600"/>
          <p14:tracePt t="85420" x="6981825" y="3149600"/>
          <p14:tracePt t="85422" x="6985000" y="3149600"/>
          <p14:tracePt t="85428" x="6989763" y="3149600"/>
          <p14:tracePt t="85431" x="6992938" y="3149600"/>
          <p14:tracePt t="85441" x="6997700" y="3149600"/>
          <p14:tracePt t="85444" x="6997700" y="3152775"/>
          <p14:tracePt t="85449" x="6997700" y="3157538"/>
          <p14:tracePt t="85450" x="6997700" y="3160713"/>
          <p14:tracePt t="85453" x="6992938" y="3163888"/>
          <p14:tracePt t="85455" x="6989763" y="3163888"/>
          <p14:tracePt t="85456" x="6989763" y="3168650"/>
          <p14:tracePt t="85457" x="6985000" y="3168650"/>
          <p14:tracePt t="85460" x="6981825" y="3168650"/>
          <p14:tracePt t="85461" x="6978650" y="3171825"/>
          <p14:tracePt t="85463" x="6973888" y="3171825"/>
          <p14:tracePt t="85464" x="6970713" y="3176588"/>
          <p14:tracePt t="85466" x="6965950" y="3176588"/>
          <p14:tracePt t="85467" x="6962775" y="3176588"/>
          <p14:tracePt t="85468" x="6958013" y="3176588"/>
          <p14:tracePt t="85470" x="6954838" y="3179763"/>
          <p14:tracePt t="85471" x="6950075" y="3179763"/>
          <p14:tracePt t="85473" x="6946900" y="3179763"/>
          <p14:tracePt t="85475" x="6935788" y="3184525"/>
          <p14:tracePt t="85477" x="6927850" y="3187700"/>
          <p14:tracePt t="85480" x="6923088" y="3187700"/>
          <p14:tracePt t="85482" x="6919913" y="3187700"/>
          <p14:tracePt t="85486" x="6916738" y="3187700"/>
          <p14:tracePt t="85488" x="6911975" y="3187700"/>
          <p14:tracePt t="85489" x="6908800" y="3190875"/>
          <p14:tracePt t="85491" x="6904038" y="3190875"/>
          <p14:tracePt t="85492" x="6900863" y="3190875"/>
          <p14:tracePt t="85839" x="6904038" y="3190875"/>
          <p14:tracePt t="85841" x="6908800" y="3190875"/>
          <p14:tracePt t="85848" x="6911975" y="3190875"/>
          <p14:tracePt t="85853" x="6916738" y="3190875"/>
          <p14:tracePt t="85859" x="6923088" y="3190875"/>
          <p14:tracePt t="85861" x="6919913" y="3190875"/>
          <p14:tracePt t="85866" x="6927850" y="3190875"/>
          <p14:tracePt t="85871" x="6935788" y="3190875"/>
          <p14:tracePt t="85872" x="6938963" y="3190875"/>
          <p14:tracePt t="85873" x="6943725" y="3190875"/>
          <p14:tracePt t="85877" x="6946900" y="3190875"/>
          <p14:tracePt t="85881" x="6950075" y="3190875"/>
          <p14:tracePt t="85884" x="6950075" y="3187700"/>
          <p14:tracePt t="85886" x="6954838" y="3187700"/>
          <p14:tracePt t="85887" x="6958013" y="3187700"/>
          <p14:tracePt t="85896" x="6962775" y="3187700"/>
          <p14:tracePt t="85901" x="6962775" y="3184525"/>
          <p14:tracePt t="85903" x="6965950" y="3184525"/>
          <p14:tracePt t="85904" x="6970713" y="3184525"/>
          <p14:tracePt t="85915" x="6973888" y="3184525"/>
          <p14:tracePt t="85919" x="6978650" y="3179763"/>
          <p14:tracePt t="85922" x="6981825" y="3179763"/>
          <p14:tracePt t="85929" x="6985000" y="3179763"/>
          <p14:tracePt t="85937" x="6989763" y="3179763"/>
          <p14:tracePt t="85940" x="6992938" y="3179763"/>
          <p14:tracePt t="87290" x="6992938" y="3184525"/>
          <p14:tracePt t="87304" x="6997700" y="3184525"/>
          <p14:tracePt t="87308" x="6997700" y="3187700"/>
          <p14:tracePt t="88097" x="6997700" y="3190875"/>
          <p14:tracePt t="88279" x="6997700" y="3195638"/>
          <p14:tracePt t="88571" x="6997700" y="3198813"/>
          <p14:tracePt t="88909" x="7000875" y="3203575"/>
          <p14:tracePt t="88936" x="7005638" y="3203575"/>
          <p14:tracePt t="88953" x="7005638" y="3206750"/>
          <p14:tracePt t="90626" x="7008813" y="3206750"/>
          <p14:tracePt t="90865" x="7011988" y="3206750"/>
          <p14:tracePt t="91998" x="7011988" y="3211513"/>
          <p14:tracePt t="92017" x="7016750" y="3211513"/>
          <p14:tracePt t="92801" x="7019925" y="3211513"/>
          <p14:tracePt t="92810" x="7024688" y="3211513"/>
          <p14:tracePt t="92913" x="7024688" y="3214688"/>
          <p14:tracePt t="94813" x="7027863" y="3219450"/>
          <p14:tracePt t="94825" x="7027863" y="3222625"/>
          <p14:tracePt t="94827" x="7032625" y="3222625"/>
          <p14:tracePt t="96012" x="7032625" y="3225800"/>
          <p14:tracePt t="96025" x="7032625" y="3230563"/>
          <p14:tracePt t="96080" x="7032625" y="3233738"/>
          <p14:tracePt t="96121" x="7032625" y="3238500"/>
          <p14:tracePt t="97632" x="7035800" y="3238500"/>
          <p14:tracePt t="97651" x="7038975" y="3238500"/>
          <p14:tracePt t="97703" x="7043738" y="3238500"/>
          <p14:tracePt t="97714" x="7046913" y="3238500"/>
          <p14:tracePt t="97725" x="7051675" y="3238500"/>
          <p14:tracePt t="97732" x="7054850" y="3238500"/>
          <p14:tracePt t="97735" x="7059613" y="3238500"/>
          <p14:tracePt t="97739" x="7062788" y="3238500"/>
          <p14:tracePt t="97741" x="7065963" y="3238500"/>
          <p14:tracePt t="97744" x="7070725" y="3238500"/>
          <p14:tracePt t="97746" x="7073900" y="3238500"/>
          <p14:tracePt t="97748" x="7078663" y="3241675"/>
          <p14:tracePt t="97751" x="7081838" y="3241675"/>
          <p14:tracePt t="97752" x="7086600" y="3241675"/>
          <p14:tracePt t="97753" x="7086600" y="3246438"/>
          <p14:tracePt t="97754" x="7089775" y="3246438"/>
          <p14:tracePt t="97756" x="7092950" y="3246438"/>
          <p14:tracePt t="97758" x="7097713" y="3246438"/>
          <p14:tracePt t="97759" x="7100888" y="3249613"/>
          <p14:tracePt t="97760" x="7105650" y="3249613"/>
          <p14:tracePt t="97762" x="7108825" y="3249613"/>
          <p14:tracePt t="97763" x="7113588" y="3249613"/>
          <p14:tracePt t="97764" x="7113588" y="3252788"/>
          <p14:tracePt t="97765" x="7116763" y="3252788"/>
          <p14:tracePt t="97766" x="7119938" y="3252788"/>
          <p14:tracePt t="97767" x="7119938" y="3257550"/>
          <p14:tracePt t="97768" x="7124700" y="3257550"/>
          <p14:tracePt t="97769" x="7127875" y="3257550"/>
          <p14:tracePt t="97770" x="7132638" y="3257550"/>
          <p14:tracePt t="97771" x="7135813" y="3260725"/>
          <p14:tracePt t="97773" x="7143750" y="3265488"/>
          <p14:tracePt t="97774" x="7146925" y="3265488"/>
          <p14:tracePt t="97775" x="7151688" y="3268663"/>
          <p14:tracePt t="97776" x="7154863" y="3268663"/>
          <p14:tracePt t="97777" x="7159625" y="3273425"/>
          <p14:tracePt t="97778" x="7162800" y="3273425"/>
          <p14:tracePt t="97779" x="7170738" y="3276600"/>
          <p14:tracePt t="97780" x="7175500" y="3279775"/>
          <p14:tracePt t="97781" x="7178675" y="3284538"/>
          <p14:tracePt t="97782" x="7186613" y="3284538"/>
          <p14:tracePt t="97783" x="7197725" y="3287713"/>
          <p14:tracePt t="97784" x="7202488" y="3292475"/>
          <p14:tracePt t="97785" x="7208838" y="3295650"/>
          <p14:tracePt t="97786" x="7216775" y="3303588"/>
          <p14:tracePt t="97788" x="7232650" y="3311525"/>
          <p14:tracePt t="97789" x="7240588" y="3314700"/>
          <p14:tracePt t="97790" x="7251700" y="3327400"/>
          <p14:tracePt t="97791" x="7270750" y="3338513"/>
          <p14:tracePt t="97793" x="7278688" y="3338513"/>
          <p14:tracePt t="97794" x="7286625" y="3349625"/>
          <p14:tracePt t="97795" x="7297738" y="3354388"/>
          <p14:tracePt t="97796" x="7313613" y="3357563"/>
          <p14:tracePt t="97797" x="7321550" y="3368675"/>
          <p14:tracePt t="97798" x="7329488" y="3373438"/>
          <p14:tracePt t="97799" x="7340600" y="3376613"/>
          <p14:tracePt t="97800" x="7356475" y="3387725"/>
          <p14:tracePt t="97801" x="7364413" y="3392488"/>
          <p14:tracePt t="97802" x="7370763" y="3395663"/>
          <p14:tracePt t="97803" x="7386638" y="3408363"/>
          <p14:tracePt t="97804" x="7402513" y="3411538"/>
          <p14:tracePt t="97805" x="7413625" y="3422650"/>
          <p14:tracePt t="97806" x="7429500" y="3427413"/>
          <p14:tracePt t="97808" x="7453313" y="3443288"/>
          <p14:tracePt t="97810" x="7475538" y="3454400"/>
          <p14:tracePt t="97811" x="7486650" y="3462338"/>
          <p14:tracePt t="97811" x="7507288" y="3465513"/>
          <p14:tracePt t="97813" x="7513638" y="3476625"/>
          <p14:tracePt t="97814" x="7529513" y="3481388"/>
          <p14:tracePt t="97815" x="7545388" y="3489325"/>
          <p14:tracePt t="97816" x="7561263" y="3500438"/>
          <p14:tracePt t="97817" x="7575550" y="3503613"/>
          <p14:tracePt t="97818" x="7591425" y="3511550"/>
          <p14:tracePt t="97819" x="7610475" y="3519488"/>
          <p14:tracePt t="97820" x="7623175" y="3527425"/>
          <p14:tracePt t="97821" x="7642225" y="3535363"/>
          <p14:tracePt t="97822" x="7656513" y="3543300"/>
          <p14:tracePt t="97823" x="7672388" y="3546475"/>
          <p14:tracePt t="97824" x="7696200" y="3557588"/>
          <p14:tracePt t="97825" x="7710488" y="3562350"/>
          <p14:tracePt t="97827" x="7737475" y="3573463"/>
          <p14:tracePt t="97828" x="7761288" y="3581400"/>
          <p14:tracePt t="97828" x="7777163" y="3581400"/>
          <p14:tracePt t="97830" x="7796213" y="3592513"/>
          <p14:tracePt t="97831" x="7812088" y="3597275"/>
          <p14:tracePt t="97832" x="7831138" y="3605213"/>
          <p14:tracePt t="97833" x="7853363" y="3608388"/>
          <p14:tracePt t="97834" x="7869238" y="3611563"/>
          <p14:tracePt t="97835" x="7896225" y="3624263"/>
          <p14:tracePt t="97836" x="7912100" y="3632200"/>
          <p14:tracePt t="97838" x="7947025" y="3638550"/>
          <p14:tracePt t="97839" x="7966075" y="3646488"/>
          <p14:tracePt t="97840" x="7981950" y="3651250"/>
          <p14:tracePt t="97841" x="8004175" y="3654425"/>
          <p14:tracePt t="97843" x="8047038" y="3667125"/>
          <p14:tracePt t="97844" x="8066088" y="3667125"/>
          <p14:tracePt t="97845" x="8089900" y="3670300"/>
          <p14:tracePt t="97846" x="8101013" y="3678238"/>
          <p14:tracePt t="97847" x="8124825" y="3681413"/>
          <p14:tracePt t="97848" x="8139113" y="3686175"/>
          <p14:tracePt t="97849" x="8154988" y="3694113"/>
          <p14:tracePt t="97850" x="8174038" y="3697288"/>
          <p14:tracePt t="97851" x="8189913" y="3700463"/>
          <p14:tracePt t="97852" x="8208963" y="3708400"/>
          <p14:tracePt t="97853" x="8216900" y="3708400"/>
          <p14:tracePt t="97854" x="8232775" y="3713163"/>
          <p14:tracePt t="97855" x="8255000" y="3716338"/>
          <p14:tracePt t="97856" x="8267700" y="3721100"/>
          <p14:tracePt t="97857" x="8281988" y="3727450"/>
          <p14:tracePt t="97859" x="8313738" y="3735388"/>
          <p14:tracePt t="97860" x="8328025" y="3743325"/>
          <p14:tracePt t="97861" x="8343900" y="3743325"/>
          <p14:tracePt t="97862" x="8362950" y="3748088"/>
          <p14:tracePt t="97863" x="8378825" y="3751263"/>
          <p14:tracePt t="97864" x="8394700" y="3754438"/>
          <p14:tracePt t="97865" x="8402638" y="3762375"/>
          <p14:tracePt t="97866" x="8416925" y="3767138"/>
          <p14:tracePt t="97867" x="8432800" y="3767138"/>
          <p14:tracePt t="97868" x="8443913" y="3770313"/>
          <p14:tracePt t="97869" x="8456613" y="3775075"/>
          <p14:tracePt t="97870" x="8464550" y="3775075"/>
          <p14:tracePt t="97871" x="8478838" y="3781425"/>
          <p14:tracePt t="97872" x="8486775" y="3786188"/>
          <p14:tracePt t="97873" x="8502650" y="3786188"/>
          <p14:tracePt t="97874" x="8510588" y="3786188"/>
          <p14:tracePt t="97876" x="8524875" y="3789363"/>
          <p14:tracePt t="97877" x="8532813" y="3794125"/>
          <p14:tracePt t="97878" x="8537575" y="3794125"/>
          <p14:tracePt t="97879" x="8545513" y="3794125"/>
          <p14:tracePt t="97880" x="8551863" y="3794125"/>
          <p14:tracePt t="97881" x="8556625" y="3797300"/>
          <p14:tracePt t="97882" x="8559800" y="3797300"/>
          <p14:tracePt t="97883" x="8564563" y="3797300"/>
          <p14:tracePt t="97884" x="8567738" y="3797300"/>
          <p14:tracePt t="97885" x="8575675" y="3797300"/>
          <p14:tracePt t="97887" x="8578850" y="3802063"/>
          <p14:tracePt t="97889" x="8583613" y="3802063"/>
          <p14:tracePt t="97899" x="8578850" y="3802063"/>
          <p14:tracePt t="97901" x="8572500" y="3802063"/>
          <p14:tracePt t="97903" x="8567738" y="3802063"/>
          <p14:tracePt t="97904" x="8559800" y="3802063"/>
          <p14:tracePt t="97907" x="8551863" y="3802063"/>
          <p14:tracePt t="97908" x="8540750" y="3802063"/>
          <p14:tracePt t="97909" x="8532813" y="3802063"/>
          <p14:tracePt t="97910" x="8529638" y="3802063"/>
          <p14:tracePt t="97912" x="8521700" y="3802063"/>
          <p14:tracePt t="97913" x="8513763" y="3802063"/>
          <p14:tracePt t="97914" x="8510588" y="3802063"/>
          <p14:tracePt t="97915" x="8502650" y="3802063"/>
          <p14:tracePt t="97916" x="8497888" y="3802063"/>
          <p14:tracePt t="97917" x="8486775" y="3802063"/>
          <p14:tracePt t="97918" x="8483600" y="3802063"/>
          <p14:tracePt t="97919" x="8475663" y="3802063"/>
          <p14:tracePt t="97920" x="8467725" y="3802063"/>
          <p14:tracePt t="97921" x="8459788" y="3802063"/>
          <p14:tracePt t="97922" x="8456613" y="3802063"/>
          <p14:tracePt t="97923" x="8451850" y="3802063"/>
          <p14:tracePt t="97924" x="8448675" y="3802063"/>
          <p14:tracePt t="97925" x="8435975" y="3802063"/>
          <p14:tracePt t="98045" x="8424863" y="3802063"/>
          <p14:tracePt t="98047" x="8424863" y="3797300"/>
          <p14:tracePt t="98048" x="8421688" y="3797300"/>
          <p14:tracePt t="98051" x="8416925" y="3797300"/>
          <p14:tracePt t="98052" x="8416925" y="3794125"/>
          <p14:tracePt t="98055" x="8413750" y="3794125"/>
          <p14:tracePt t="98056" x="8413750" y="3789363"/>
          <p14:tracePt t="98057" x="8408988" y="3789363"/>
          <p14:tracePt t="98059" x="8408988" y="3786188"/>
          <p14:tracePt t="98063" x="8405813" y="3786188"/>
          <p14:tracePt t="98064" x="8405813" y="3781425"/>
          <p14:tracePt t="98065" x="8402638" y="3781425"/>
          <p14:tracePt t="98067" x="8402638" y="3778250"/>
          <p14:tracePt t="98072" x="8397875" y="3775075"/>
          <p14:tracePt t="98074" x="8397875" y="3770313"/>
          <p14:tracePt t="98077" x="8394700" y="3770313"/>
          <p14:tracePt t="98078" x="8394700" y="3767138"/>
          <p14:tracePt t="98079" x="8394700" y="3762375"/>
          <p14:tracePt t="98083" x="8394700" y="3759200"/>
          <p14:tracePt t="98086" x="8394700" y="3754438"/>
          <p14:tracePt t="98087" x="8394700" y="3751263"/>
          <p14:tracePt t="98090" x="8394700" y="3748088"/>
          <p14:tracePt t="98092" x="8394700" y="3743325"/>
          <p14:tracePt t="98093" x="8394700" y="3740150"/>
          <p14:tracePt t="98096" x="8394700" y="3735388"/>
          <p14:tracePt t="98097" x="8394700" y="3732213"/>
          <p14:tracePt t="98099" x="8394700" y="3727450"/>
          <p14:tracePt t="98101" x="8394700" y="3724275"/>
          <p14:tracePt t="98103" x="8402638" y="3721100"/>
          <p14:tracePt t="98105" x="8402638" y="3716338"/>
          <p14:tracePt t="98107" x="8402638" y="3713163"/>
          <p14:tracePt t="98108" x="8402638" y="3708400"/>
          <p14:tracePt t="98109" x="8405813" y="3708400"/>
          <p14:tracePt t="98110" x="8408988" y="3705225"/>
          <p14:tracePt t="98112" x="8413750" y="3700463"/>
          <p14:tracePt t="98114" x="8413750" y="3697288"/>
          <p14:tracePt t="98115" x="8416925" y="3697288"/>
          <p14:tracePt t="98116" x="8416925" y="3694113"/>
          <p14:tracePt t="98118" x="8421688" y="3689350"/>
          <p14:tracePt t="98119" x="8424863" y="3689350"/>
          <p14:tracePt t="98121" x="8424863" y="3686175"/>
          <p14:tracePt t="98122" x="8429625" y="3681413"/>
          <p14:tracePt t="98124" x="8429625" y="3678238"/>
          <p14:tracePt t="98125" x="8432800" y="3673475"/>
          <p14:tracePt t="98128" x="8435975" y="3673475"/>
          <p14:tracePt t="98129" x="8435975" y="3670300"/>
          <p14:tracePt t="98130" x="8435975" y="3667125"/>
          <p14:tracePt t="98131" x="8440738" y="3667125"/>
          <p14:tracePt t="98132" x="8440738" y="3662363"/>
          <p14:tracePt t="98133" x="8443913" y="3662363"/>
          <p14:tracePt t="98135" x="8443913" y="3659188"/>
          <p14:tracePt t="98136" x="8448675" y="3659188"/>
          <p14:tracePt t="98138" x="8451850" y="3654425"/>
          <p14:tracePt t="98139" x="8451850" y="3651250"/>
          <p14:tracePt t="98141" x="8456613" y="3651250"/>
          <p14:tracePt t="98142" x="8456613" y="3646488"/>
          <p14:tracePt t="98145" x="8456613" y="3643313"/>
          <p14:tracePt t="98147" x="8459788" y="3643313"/>
          <p14:tracePt t="98148" x="8459788" y="3638550"/>
          <p14:tracePt t="98162" x="8459788" y="3635375"/>
          <p14:tracePt t="98171" x="8456613" y="3635375"/>
          <p14:tracePt t="98189" x="8451850" y="3635375"/>
          <p14:tracePt t="98279" x="8456613" y="3635375"/>
          <p14:tracePt t="98291" x="8456613" y="3638550"/>
          <p14:tracePt t="98295" x="8459788" y="3638550"/>
          <p14:tracePt t="98305" x="8459788" y="3643313"/>
          <p14:tracePt t="98307" x="8464550" y="3643313"/>
          <p14:tracePt t="98320" x="8467725" y="3646488"/>
          <p14:tracePt t="98327" x="8470900" y="3646488"/>
          <p14:tracePt t="98328" x="8470900" y="3651250"/>
          <p14:tracePt t="98332" x="8470900" y="3654425"/>
          <p14:tracePt t="98334" x="8475663" y="3654425"/>
          <p14:tracePt t="98337" x="8478838" y="3659188"/>
          <p14:tracePt t="98340" x="8478838" y="3662363"/>
          <p14:tracePt t="98342" x="8483600" y="3662363"/>
          <p14:tracePt t="98344" x="8483600" y="3667125"/>
          <p14:tracePt t="98348" x="8486775" y="3667125"/>
          <p14:tracePt t="98349" x="8486775" y="3670300"/>
          <p14:tracePt t="98350" x="8491538" y="3670300"/>
          <p14:tracePt t="98351" x="8491538" y="3673475"/>
          <p14:tracePt t="98354" x="8494713" y="3673475"/>
          <p14:tracePt t="98355" x="8494713" y="3678238"/>
          <p14:tracePt t="98356" x="8497888" y="3678238"/>
          <p14:tracePt t="98359" x="8502650" y="3681413"/>
          <p14:tracePt t="98361" x="8502650" y="3686175"/>
          <p14:tracePt t="98362" x="8505825" y="3686175"/>
          <p14:tracePt t="98364" x="8505825" y="3689350"/>
          <p14:tracePt t="98365" x="8510588" y="3689350"/>
          <p14:tracePt t="98366" x="8513763" y="3689350"/>
          <p14:tracePt t="98367" x="8513763" y="3694113"/>
          <p14:tracePt t="98369" x="8518525" y="3694113"/>
          <p14:tracePt t="98371" x="8518525" y="3697288"/>
          <p14:tracePt t="98372" x="8521700" y="3697288"/>
          <p14:tracePt t="98373" x="8521700" y="3700463"/>
          <p14:tracePt t="98374" x="8524875" y="3700463"/>
          <p14:tracePt t="98376" x="8529638" y="3700463"/>
          <p14:tracePt t="98378" x="8532813" y="3705225"/>
          <p14:tracePt t="98380" x="8537575" y="3708400"/>
          <p14:tracePt t="98383" x="8540750" y="3708400"/>
          <p14:tracePt t="98385" x="8545513" y="3713163"/>
          <p14:tracePt t="98388" x="8548688" y="3713163"/>
          <p14:tracePt t="98389" x="8551863" y="3716338"/>
          <p14:tracePt t="98391" x="8556625" y="3716338"/>
          <p14:tracePt t="98392" x="8556625" y="3721100"/>
          <p14:tracePt t="98393" x="8559800" y="3721100"/>
          <p14:tracePt t="98395" x="8564563" y="3721100"/>
          <p14:tracePt t="98397" x="8567738" y="3721100"/>
          <p14:tracePt t="98398" x="8572500" y="3724275"/>
          <p14:tracePt t="98401" x="8575675" y="3724275"/>
          <p14:tracePt t="98402" x="8578850" y="3724275"/>
          <p14:tracePt t="98403" x="8578850" y="3727450"/>
          <p14:tracePt t="98404" x="8583613" y="3727450"/>
          <p14:tracePt t="98406" x="8586788" y="3732213"/>
          <p14:tracePt t="98407" x="8591550" y="3732213"/>
          <p14:tracePt t="98409" x="8594725" y="3732213"/>
          <p14:tracePt t="98411" x="8599488" y="3732213"/>
          <p14:tracePt t="98414" x="8602663" y="3732213"/>
          <p14:tracePt t="98415" x="8605838" y="3735388"/>
          <p14:tracePt t="98417" x="8610600" y="3735388"/>
          <p14:tracePt t="98419" x="8613775" y="3735388"/>
          <p14:tracePt t="98421" x="8618538" y="3735388"/>
          <p14:tracePt t="98423" x="8621713" y="3740150"/>
          <p14:tracePt t="98426" x="8626475" y="3740150"/>
          <p14:tracePt t="98428" x="8629650" y="3740150"/>
          <p14:tracePt t="98430" x="8632825" y="3740150"/>
          <p14:tracePt t="98432" x="8637588" y="3743325"/>
          <p14:tracePt t="98434" x="8640763" y="3743325"/>
          <p14:tracePt t="98435" x="8645525" y="3743325"/>
          <p14:tracePt t="98437" x="8648700" y="3743325"/>
          <p14:tracePt t="98439" x="8653463" y="3748088"/>
          <p14:tracePt t="98440" x="8656638" y="3748088"/>
          <p14:tracePt t="98443" x="8664575" y="3748088"/>
          <p14:tracePt t="98445" x="8667750" y="3748088"/>
          <p14:tracePt t="98447" x="8672513" y="3751263"/>
          <p14:tracePt t="98449" x="8675688" y="3751263"/>
          <p14:tracePt t="98450" x="8680450" y="3751263"/>
          <p14:tracePt t="98452" x="8683625" y="3751263"/>
          <p14:tracePt t="98453" x="8688388" y="3751263"/>
          <p14:tracePt t="98454" x="8688388" y="3754438"/>
          <p14:tracePt t="98455" x="8691563" y="3754438"/>
          <p14:tracePt t="98457" x="8694738" y="3754438"/>
          <p14:tracePt t="98459" x="8699500" y="3754438"/>
          <p14:tracePt t="98460" x="8699500" y="3759200"/>
          <p14:tracePt t="98461" x="8702675" y="3759200"/>
          <p14:tracePt t="98463" x="8707438" y="3759200"/>
          <p14:tracePt t="98465" x="8710613" y="3759200"/>
          <p14:tracePt t="98467" x="8710613" y="3762375"/>
          <p14:tracePt t="98468" x="8715375" y="3762375"/>
          <p14:tracePt t="98472" x="8718550" y="3762375"/>
          <p14:tracePt t="98512" x="8718550" y="3767138"/>
          <p14:tracePt t="98517" x="8721725" y="3767138"/>
          <p14:tracePt t="98522" x="8726488" y="3770313"/>
          <p14:tracePt t="98527" x="8726488" y="3775075"/>
          <p14:tracePt t="98529" x="8729663" y="3775075"/>
          <p14:tracePt t="98533" x="8729663" y="3778250"/>
          <p14:tracePt t="98534" x="8734425" y="3778250"/>
          <p14:tracePt t="98536" x="8734425" y="3781425"/>
          <p14:tracePt t="98539" x="8737600" y="3781425"/>
          <p14:tracePt t="98541" x="8737600" y="3786188"/>
          <p14:tracePt t="98543" x="8742363" y="3786188"/>
          <p14:tracePt t="98546" x="8745538" y="3786188"/>
          <p14:tracePt t="98547" x="8745538" y="3789363"/>
          <p14:tracePt t="98550" x="8748713" y="3789363"/>
          <p14:tracePt t="98553" x="8748713" y="3794125"/>
          <p14:tracePt t="98554" x="8753475" y="3794125"/>
          <p14:tracePt t="98560" x="8756650" y="3794125"/>
          <p14:tracePt t="98561" x="8756650" y="3797300"/>
          <p14:tracePt t="98605" x="8761413" y="3797300"/>
          <p14:tracePt t="98615" x="8764588" y="3797300"/>
          <p14:tracePt t="98621" x="8769350" y="3797300"/>
          <p14:tracePt t="98625" x="8772525" y="3794125"/>
          <p14:tracePt t="98628" x="8775700" y="3794125"/>
          <p14:tracePt t="98630" x="8780463" y="3794125"/>
          <p14:tracePt t="98633" x="8783638" y="3794125"/>
          <p14:tracePt t="98635" x="8783638" y="3789363"/>
          <p14:tracePt t="98637" x="8788400" y="3789363"/>
          <p14:tracePt t="98640" x="8791575" y="3789363"/>
          <p14:tracePt t="98642" x="8796338" y="3789363"/>
          <p14:tracePt t="98645" x="8799513" y="3789363"/>
          <p14:tracePt t="98646" x="8799513" y="3786188"/>
          <p14:tracePt t="98647" x="8802688" y="3786188"/>
          <p14:tracePt t="98649" x="8807450" y="3786188"/>
          <p14:tracePt t="98652" x="8810625" y="3786188"/>
          <p14:tracePt t="98654" x="8815388" y="3786188"/>
          <p14:tracePt t="98655" x="8815388" y="3781425"/>
          <p14:tracePt t="98657" x="8818563" y="3781425"/>
          <p14:tracePt t="98660" x="8823325" y="3781425"/>
          <p14:tracePt t="98664" x="8826500" y="3778250"/>
          <p14:tracePt t="98666" x="8829675" y="3778250"/>
          <p14:tracePt t="98670" x="8834438" y="3778250"/>
          <p14:tracePt t="98676" x="8834438" y="3775075"/>
          <p14:tracePt t="98677" x="8837613" y="3775075"/>
          <p14:tracePt t="98683" x="8842375" y="3775075"/>
          <p14:tracePt t="98720" x="8845550" y="3775075"/>
          <p14:tracePt t="98728" x="8850313" y="3775075"/>
          <p14:tracePt t="98733" x="8853488" y="3775075"/>
          <p14:tracePt t="98738" x="8856663" y="3775075"/>
          <p14:tracePt t="98740" x="8861425" y="3775075"/>
          <p14:tracePt t="98745" x="8864600" y="3775075"/>
          <p14:tracePt t="98746" x="8869363" y="3775075"/>
          <p14:tracePt t="98750" x="8872538" y="3775075"/>
          <p14:tracePt t="98753" x="8877300" y="3775075"/>
          <p14:tracePt t="98755" x="8880475" y="3775075"/>
          <p14:tracePt t="98757" x="8885238" y="3775075"/>
          <p14:tracePt t="98760" x="8888413" y="3775075"/>
          <p14:tracePt t="98763" x="8891588" y="3775075"/>
          <p14:tracePt t="98766" x="8896350" y="3775075"/>
          <p14:tracePt t="98767" x="8896350" y="3770313"/>
          <p14:tracePt t="98771" x="8899525" y="3770313"/>
          <p14:tracePt t="98776" x="8904288" y="3770313"/>
          <p14:tracePt t="98779" x="8907463" y="3770313"/>
          <p14:tracePt t="98785" x="8912225" y="3770313"/>
          <p14:tracePt t="98792" x="8915400" y="3770313"/>
          <p14:tracePt t="98799" x="8918575" y="3770313"/>
          <p14:tracePt t="98818" x="8918575" y="3767138"/>
          <p14:tracePt t="98829" x="8923338" y="3767138"/>
          <p14:tracePt t="98952" x="8923338" y="3762375"/>
          <p14:tracePt t="98963" x="8926513" y="3762375"/>
          <p14:tracePt t="98972" x="8926513" y="3759200"/>
          <p14:tracePt t="99099" x="8926513" y="3762375"/>
          <p14:tracePt t="99113" x="8926513" y="3767138"/>
          <p14:tracePt t="99121" x="8926513" y="3770313"/>
          <p14:tracePt t="99127" x="8926513" y="3775075"/>
          <p14:tracePt t="99131" x="8926513" y="3778250"/>
          <p14:tracePt t="99136" x="8926513" y="3781425"/>
          <p14:tracePt t="99142" x="8926513" y="3786188"/>
          <p14:tracePt t="99148" x="8926513" y="3789363"/>
          <p14:tracePt t="99157" x="8926513" y="3794125"/>
          <p14:tracePt t="99165" x="8923338" y="3794125"/>
          <p14:tracePt t="99391" x="8923338" y="3797300"/>
          <p14:tracePt t="99396" x="8923338" y="3802063"/>
          <p14:tracePt t="99507" x="8923338" y="3805238"/>
          <p14:tracePt t="99511" x="8923338" y="3808413"/>
          <p14:tracePt t="99514" x="8923338" y="3813175"/>
          <p14:tracePt t="99518" x="8923338" y="3816350"/>
          <p14:tracePt t="99520" x="8926513" y="3816350"/>
          <p14:tracePt t="99522" x="8926513" y="3821113"/>
          <p14:tracePt t="99525" x="8926513" y="3824288"/>
          <p14:tracePt t="99529" x="8926513" y="3829050"/>
          <p14:tracePt t="99532" x="8931275" y="3829050"/>
          <p14:tracePt t="99534" x="8931275" y="3832225"/>
          <p14:tracePt t="99541" x="8931275" y="3835400"/>
          <p14:tracePt t="99543" x="8934450" y="3835400"/>
          <p14:tracePt t="99547" x="8934450" y="3840163"/>
          <p14:tracePt t="99552" x="8934450" y="3843338"/>
          <p14:tracePt t="99555" x="8939213" y="3843338"/>
          <p14:tracePt t="99557" x="8939213" y="3848100"/>
          <p14:tracePt t="99558" x="8939213" y="3851275"/>
          <p14:tracePt t="99561" x="8942388" y="3851275"/>
          <p14:tracePt t="99562" x="8942388" y="3856038"/>
          <p14:tracePt t="99564" x="8942388" y="3859213"/>
          <p14:tracePt t="99566" x="8945563" y="3859213"/>
          <p14:tracePt t="99568" x="8945563" y="3862388"/>
          <p14:tracePt t="99571" x="8945563" y="3867150"/>
          <p14:tracePt t="99572" x="8950325" y="3870325"/>
          <p14:tracePt t="99575" x="8953500" y="3875088"/>
          <p14:tracePt t="99577" x="8953500" y="3878263"/>
          <p14:tracePt t="99579" x="8953500" y="3883025"/>
          <p14:tracePt t="99580" x="8958263" y="3883025"/>
          <p14:tracePt t="99581" x="8958263" y="3886200"/>
          <p14:tracePt t="99584" x="8961438" y="3890963"/>
          <p14:tracePt t="99586" x="8961438" y="3894138"/>
          <p14:tracePt t="99588" x="8966200" y="3897313"/>
          <p14:tracePt t="99590" x="8966200" y="3902075"/>
          <p14:tracePt t="99593" x="8966200" y="3905250"/>
          <p14:tracePt t="99594" x="8969375" y="3910013"/>
          <p14:tracePt t="99598" x="8972550" y="3913188"/>
          <p14:tracePt t="99600" x="8977313" y="3913188"/>
          <p14:tracePt t="99601" x="8977313" y="3917950"/>
          <p14:tracePt t="99604" x="8977313" y="3921125"/>
          <p14:tracePt t="99607" x="8977313" y="3924300"/>
          <p14:tracePt t="99608" x="8980488" y="3924300"/>
          <p14:tracePt t="99611" x="8980488" y="3929063"/>
          <p14:tracePt t="99617" x="8980488" y="3932238"/>
          <p14:tracePt t="99623" x="8985250" y="3932238"/>
          <p14:tracePt t="99627" x="8985250" y="3937000"/>
          <p14:tracePt t="99664" x="8985250" y="3940175"/>
          <p14:tracePt t="99669" x="8988425" y="3940175"/>
          <p14:tracePt t="99678" x="8988425" y="3944938"/>
          <p14:tracePt t="99684" x="8993188" y="3944938"/>
          <p14:tracePt t="99687" x="8993188" y="3948113"/>
          <p14:tracePt t="99695" x="8993188" y="3951288"/>
          <p14:tracePt t="99699" x="8993188" y="3956050"/>
          <p14:tracePt t="99705" x="8996363" y="3956050"/>
          <p14:tracePt t="99706" x="8996363" y="3959225"/>
          <p14:tracePt t="99713" x="8996363" y="3963988"/>
          <p14:tracePt t="99714" x="8999538" y="3963988"/>
          <p14:tracePt t="99722" x="8999538" y="3967163"/>
          <p14:tracePt t="99734" x="8999538" y="3971925"/>
          <p14:tracePt t="99744" x="9004300" y="3971925"/>
          <p14:tracePt t="102653" x="9004300" y="3975100"/>
          <p14:tracePt t="102662" x="9004300" y="3978275"/>
          <p14:tracePt t="102667" x="9007475" y="3978275"/>
          <p14:tracePt t="102671" x="9007475" y="3983038"/>
          <p14:tracePt t="102695" x="9007475" y="3986213"/>
          <p14:tracePt t="102915" x="9007475" y="3983038"/>
          <p14:tracePt t="103199" x="9004300" y="3983038"/>
          <p14:tracePt t="103348" x="9004300" y="3978275"/>
          <p14:tracePt t="103354" x="9004300" y="3975100"/>
          <p14:tracePt t="103362" x="8999538" y="3975100"/>
          <p14:tracePt t="103390" x="8999538" y="3971925"/>
          <p14:tracePt t="103398" x="8996363" y="3971925"/>
          <p14:tracePt t="103758" x="8996363" y="3967163"/>
          <p14:tracePt t="103782" x="8996363" y="3963988"/>
          <p14:tracePt t="104021" x="8996363" y="3967163"/>
          <p14:tracePt t="104058" x="8996363" y="3971925"/>
          <p14:tracePt t="104966" x="8996363" y="3975100"/>
          <p14:tracePt t="104975" x="8999538" y="3975100"/>
          <p14:tracePt t="104994" x="9004300" y="3975100"/>
          <p14:tracePt t="105004" x="9004300" y="3978275"/>
          <p14:tracePt t="105215" x="9007475" y="3978275"/>
          <p14:tracePt t="105227" x="9012238" y="3978275"/>
          <p14:tracePt t="105233" x="9015413" y="3978275"/>
          <p14:tracePt t="105238" x="9020175" y="3978275"/>
          <p14:tracePt t="105242" x="9023350" y="3978275"/>
          <p14:tracePt t="105245" x="9026525" y="3978275"/>
          <p14:tracePt t="105245" x="9026525" y="3975100"/>
          <p14:tracePt t="105248" x="9031288" y="3975100"/>
          <p14:tracePt t="105252" x="9034463" y="3975100"/>
          <p14:tracePt t="105254" x="9039225" y="3975100"/>
          <p14:tracePt t="105258" x="9042400" y="3971925"/>
          <p14:tracePt t="105260" x="9047163" y="3971925"/>
          <p14:tracePt t="105263" x="9050338" y="3971925"/>
          <p14:tracePt t="105265" x="9050338" y="3967163"/>
          <p14:tracePt t="105270" x="9053513" y="3967163"/>
          <p14:tracePt t="105290" x="9053513" y="3971925"/>
          <p14:tracePt t="105302" x="9050338" y="3971925"/>
          <p14:tracePt t="105308" x="9047163" y="3971925"/>
          <p14:tracePt t="105317" x="9023350" y="3971925"/>
          <p14:tracePt t="105326" x="9023350" y="3967163"/>
          <p14:tracePt t="105329" x="9023350" y="3963988"/>
          <p14:tracePt t="105332" x="9023350" y="3959225"/>
          <p14:tracePt t="105334" x="9023350" y="3956050"/>
          <p14:tracePt t="105336" x="9023350" y="3951288"/>
          <p14:tracePt t="105340" x="9026525" y="3948113"/>
          <p14:tracePt t="105343" x="9023350" y="3944938"/>
          <p14:tracePt t="105345" x="9023350" y="3940175"/>
          <p14:tracePt t="105347" x="9023350" y="3937000"/>
          <p14:tracePt t="105347" x="9023350" y="3932238"/>
          <p14:tracePt t="105351" x="9026525" y="3924300"/>
          <p14:tracePt t="105351" x="9031288" y="3924300"/>
          <p14:tracePt t="105354" x="9031288" y="3921125"/>
          <p14:tracePt t="105357" x="9031288" y="3917950"/>
          <p14:tracePt t="105361" x="9031288" y="3913188"/>
          <p14:tracePt t="105363" x="9031288" y="3910013"/>
          <p14:tracePt t="105577" x="9031288" y="3905250"/>
          <p14:tracePt t="105590" x="9031288" y="3902075"/>
          <p14:tracePt t="105595" x="9031288" y="3897313"/>
          <p14:tracePt t="105603" x="9031288" y="3894138"/>
          <p14:tracePt t="105610" x="9031288" y="3890963"/>
          <p14:tracePt t="105613" x="9026525" y="3890963"/>
          <p14:tracePt t="105617" x="9026525" y="3886200"/>
          <p14:tracePt t="105618" x="9023350" y="3886200"/>
          <p14:tracePt t="105624" x="9020175" y="3886200"/>
          <p14:tracePt t="105627" x="9015413" y="3886200"/>
          <p14:tracePt t="105628" x="9015413" y="3878263"/>
          <p14:tracePt t="105631" x="9012238" y="3878263"/>
          <p14:tracePt t="105633" x="9007475" y="3878263"/>
          <p14:tracePt t="105636" x="9004300" y="3878263"/>
          <p14:tracePt t="105637" x="9004300" y="3875088"/>
          <p14:tracePt t="105638" x="8999538" y="3875088"/>
          <p14:tracePt t="105642" x="8996363" y="3875088"/>
          <p14:tracePt t="105644" x="8993188" y="3875088"/>
          <p14:tracePt t="105646" x="8988425" y="3875088"/>
          <p14:tracePt t="105649" x="8985250" y="3875088"/>
          <p14:tracePt t="105652" x="8980488" y="3875088"/>
          <p14:tracePt t="105655" x="8972550" y="3875088"/>
          <p14:tracePt t="105660" x="8969375" y="3875088"/>
          <p14:tracePt t="105664" x="8966200" y="3875088"/>
          <p14:tracePt t="105667" x="8961438" y="3875088"/>
          <p14:tracePt t="105671" x="8958263" y="3875088"/>
          <p14:tracePt t="105677" x="8953500" y="3875088"/>
          <p14:tracePt t="105678" x="8950325" y="3875088"/>
          <p14:tracePt t="105682" x="8945563" y="3875088"/>
          <p14:tracePt t="105687" x="8942388" y="3875088"/>
          <p14:tracePt t="105691" x="8939213" y="3875088"/>
          <p14:tracePt t="105696" x="8934450" y="3875088"/>
          <p14:tracePt t="105706" x="8931275" y="3875088"/>
          <p14:tracePt t="105721" x="8926513" y="3875088"/>
          <p14:tracePt t="105723" x="8923338" y="3875088"/>
          <p14:tracePt t="105728" x="8923338" y="3870325"/>
          <p14:tracePt t="105739" x="8923338" y="3867150"/>
          <p14:tracePt t="105745" x="8918575" y="3867150"/>
          <p14:tracePt t="105746" x="8918575" y="3862388"/>
          <p14:tracePt t="105756" x="8915400" y="3862388"/>
          <p14:tracePt t="105760" x="8912225" y="3862388"/>
          <p14:tracePt t="105766" x="8907463" y="3862388"/>
          <p14:tracePt t="105771" x="8904288" y="3862388"/>
          <p14:tracePt t="105775" x="8899525" y="3862388"/>
          <p14:tracePt t="105779" x="8896350" y="3862388"/>
          <p14:tracePt t="105781" x="8891588" y="3862388"/>
          <p14:tracePt t="105783" x="8891588" y="3867150"/>
          <p14:tracePt t="105786" x="8888413" y="3867150"/>
          <p14:tracePt t="105789" x="8885238" y="3867150"/>
          <p14:tracePt t="105792" x="8880475" y="3867150"/>
          <p14:tracePt t="105793" x="8877300" y="3870325"/>
          <p14:tracePt t="105798" x="8872538" y="3870325"/>
          <p14:tracePt t="105801" x="8872538" y="3875088"/>
          <p14:tracePt t="105802" x="8869363" y="3875088"/>
          <p14:tracePt t="105809" x="8864600" y="3875088"/>
          <p14:tracePt t="105811" x="8864600" y="3878263"/>
          <p14:tracePt t="105902" x="8864600" y="3883025"/>
          <p14:tracePt t="105908" x="8864600" y="3886200"/>
          <p14:tracePt t="105912" x="8864600" y="3890963"/>
          <p14:tracePt t="105917" x="8864600" y="3894138"/>
          <p14:tracePt t="105920" x="8864600" y="3897313"/>
          <p14:tracePt t="105924" x="8869363" y="3897313"/>
          <p14:tracePt t="105925" x="8869363" y="3902075"/>
          <p14:tracePt t="105928" x="8872538" y="3902075"/>
          <p14:tracePt t="105929" x="8872538" y="3905250"/>
          <p14:tracePt t="105933" x="8877300" y="3910013"/>
          <p14:tracePt t="105937" x="8880475" y="3910013"/>
          <p14:tracePt t="105938" x="8880475" y="3913188"/>
          <p14:tracePt t="105940" x="8885238" y="3913188"/>
          <p14:tracePt t="105943" x="8888413" y="3913188"/>
          <p14:tracePt t="105944" x="8888413" y="3917950"/>
          <p14:tracePt t="105946" x="8891588" y="3917950"/>
          <p14:tracePt t="105948" x="8896350" y="3921125"/>
          <p14:tracePt t="105951" x="8899525" y="3921125"/>
          <p14:tracePt t="105952" x="8899525" y="3924300"/>
          <p14:tracePt t="105953" x="8904288" y="3924300"/>
          <p14:tracePt t="105956" x="8912225" y="3929063"/>
          <p14:tracePt t="105957" x="8915400" y="3929063"/>
          <p14:tracePt t="105958" x="8915400" y="3932238"/>
          <p14:tracePt t="105959" x="8918575" y="3932238"/>
          <p14:tracePt t="105960" x="8923338" y="3937000"/>
          <p14:tracePt t="105961" x="8926513" y="3937000"/>
          <p14:tracePt t="105963" x="8931275" y="3940175"/>
          <p14:tracePt t="105964" x="8934450" y="3940175"/>
          <p14:tracePt t="105965" x="8939213" y="3940175"/>
          <p14:tracePt t="105966" x="8942388" y="3944938"/>
          <p14:tracePt t="105967" x="8945563" y="3944938"/>
          <p14:tracePt t="105968" x="8950325" y="3948113"/>
          <p14:tracePt t="105969" x="8953500" y="3948113"/>
          <p14:tracePt t="105970" x="8958263" y="3951288"/>
          <p14:tracePt t="105971" x="8969375" y="3956050"/>
          <p14:tracePt t="105973" x="8972550" y="3956050"/>
          <p14:tracePt t="105974" x="8977313" y="3959225"/>
          <p14:tracePt t="105975" x="8980488" y="3959225"/>
          <p14:tracePt t="105976" x="8988425" y="3963988"/>
          <p14:tracePt t="105977" x="8993188" y="3963988"/>
          <p14:tracePt t="105978" x="8996363" y="3967163"/>
          <p14:tracePt t="105979" x="9004300" y="3967163"/>
          <p14:tracePt t="105980" x="9007475" y="3967163"/>
          <p14:tracePt t="105981" x="9020175" y="3971925"/>
          <p14:tracePt t="105982" x="9026525" y="3971925"/>
          <p14:tracePt t="105983" x="9031288" y="3975100"/>
          <p14:tracePt t="105984" x="9039225" y="3975100"/>
          <p14:tracePt t="105985" x="9047163" y="3978275"/>
          <p14:tracePt t="105986" x="9050338" y="3978275"/>
          <p14:tracePt t="105987" x="9058275" y="3978275"/>
          <p14:tracePt t="105988" x="9077325" y="3983038"/>
          <p14:tracePt t="105990" x="9085263" y="3983038"/>
          <p14:tracePt t="105991" x="9109075" y="3986213"/>
          <p14:tracePt t="105993" x="9112250" y="3986213"/>
          <p14:tracePt t="105994" x="9128125" y="3994150"/>
          <p14:tracePt t="105995" x="9136063" y="3994150"/>
          <p14:tracePt t="105996" x="9142413" y="3994150"/>
          <p14:tracePt t="105997" x="9155113" y="3994150"/>
          <p14:tracePt t="105997" x="9166225" y="3998913"/>
          <p14:tracePt t="105999" x="9177338" y="3998913"/>
          <p14:tracePt t="106000" x="9185275" y="3998913"/>
          <p14:tracePt t="106001" x="9193213" y="3998913"/>
          <p14:tracePt t="106002" x="9209088" y="3998913"/>
          <p14:tracePt t="106003" x="9217025" y="4002088"/>
          <p14:tracePt t="106004" x="9228138" y="4002088"/>
          <p14:tracePt t="106005" x="9239250" y="4002088"/>
          <p14:tracePt t="106006" x="9255125" y="4002088"/>
          <p14:tracePt t="106007" x="9263063" y="4002088"/>
          <p14:tracePt t="106008" x="9274175" y="4005263"/>
          <p14:tracePt t="106009" x="9285288" y="4005263"/>
          <p14:tracePt t="106010" x="9297988" y="4005263"/>
          <p14:tracePt t="106011" x="9309100" y="4005263"/>
          <p14:tracePt t="106012" x="9324975" y="4005263"/>
          <p14:tracePt t="106013" x="9339263" y="4005263"/>
          <p14:tracePt t="106014" x="9347200" y="4005263"/>
          <p14:tracePt t="106015" x="9363075" y="4005263"/>
          <p14:tracePt t="106016" x="9378950" y="4005263"/>
          <p14:tracePt t="106017" x="9386888" y="4005263"/>
          <p14:tracePt t="106018" x="9401175" y="4005263"/>
          <p14:tracePt t="106019" x="9409113" y="4005263"/>
          <p14:tracePt t="106020" x="9420225" y="4005263"/>
          <p14:tracePt t="106021" x="9432925" y="4010025"/>
          <p14:tracePt t="106023" x="9455150" y="4010025"/>
          <p14:tracePt t="106024" x="9471025" y="4010025"/>
          <p14:tracePt t="106025" x="9478963" y="4010025"/>
          <p14:tracePt t="106025" x="9494838" y="4010025"/>
          <p14:tracePt t="106027" x="9501188" y="4010025"/>
          <p14:tracePt t="106028" x="9517063" y="4010025"/>
          <p14:tracePt t="106029" x="9525000" y="4010025"/>
          <p14:tracePt t="106030" x="9532938" y="4010025"/>
          <p14:tracePt t="106031" x="9540875" y="4010025"/>
          <p14:tracePt t="106032" x="9556750" y="4010025"/>
          <p14:tracePt t="106033" x="9563100" y="4010025"/>
          <p14:tracePt t="106034" x="9578975" y="4017963"/>
          <p14:tracePt t="106035" x="9586913" y="4017963"/>
          <p14:tracePt t="106036" x="9598025" y="4017963"/>
          <p14:tracePt t="106037" x="9602788" y="4017963"/>
          <p14:tracePt t="106038" x="9613900" y="4017963"/>
          <p14:tracePt t="106039" x="9621838" y="4021138"/>
          <p14:tracePt t="106040" x="9632950" y="4021138"/>
          <p14:tracePt t="106041" x="9640888" y="4021138"/>
          <p14:tracePt t="106042" x="9648825" y="4021138"/>
          <p14:tracePt t="106043" x="9656763" y="4021138"/>
          <p14:tracePt t="106044" x="9667875" y="4025900"/>
          <p14:tracePt t="106045" x="9671050" y="4025900"/>
          <p14:tracePt t="106046" x="9678988" y="4025900"/>
          <p14:tracePt t="106047" x="9686925" y="4025900"/>
          <p14:tracePt t="106048" x="9694863" y="4029075"/>
          <p14:tracePt t="106049" x="9705975" y="4029075"/>
          <p14:tracePt t="106050" x="9710738" y="4029075"/>
          <p14:tracePt t="106051" x="9718675" y="4029075"/>
          <p14:tracePt t="106052" x="9725025" y="4037013"/>
          <p14:tracePt t="106053" x="9732963" y="4037013"/>
          <p14:tracePt t="106054" x="9745663" y="4037013"/>
          <p14:tracePt t="106055" x="9748838" y="4040188"/>
          <p14:tracePt t="106056" x="9753600" y="4040188"/>
          <p14:tracePt t="106057" x="9759950" y="4040188"/>
          <p14:tracePt t="106058" x="9767888" y="4040188"/>
          <p14:tracePt t="106059" x="9775825" y="4044950"/>
          <p14:tracePt t="106060" x="9780588" y="4044950"/>
          <p14:tracePt t="106061" x="9791700" y="4048125"/>
          <p14:tracePt t="106062" x="9799638" y="4048125"/>
          <p14:tracePt t="106063" x="9807575" y="4048125"/>
          <p14:tracePt t="106064" x="9810750" y="4052888"/>
          <p14:tracePt t="106065" x="9818688" y="4056063"/>
          <p14:tracePt t="106066" x="9826625" y="4056063"/>
          <p14:tracePt t="106067" x="9829800" y="4056063"/>
          <p14:tracePt t="106068" x="9840913" y="4059238"/>
          <p14:tracePt t="106069" x="9845675" y="4059238"/>
          <p14:tracePt t="106070" x="9853613" y="4059238"/>
          <p14:tracePt t="106071" x="9864725" y="4064000"/>
          <p14:tracePt t="106073" x="9872663" y="4067175"/>
          <p14:tracePt t="106074" x="9883775" y="4067175"/>
          <p14:tracePt t="106074" x="9891713" y="4067175"/>
          <p14:tracePt t="106075" x="9894888" y="4071938"/>
          <p14:tracePt t="106077" x="9902825" y="4071938"/>
          <p14:tracePt t="106078" x="9907588" y="4075113"/>
          <p14:tracePt t="106079" x="9910763" y="4075113"/>
          <p14:tracePt t="106080" x="9921875" y="4079875"/>
          <p14:tracePt t="106081" x="9926638" y="4079875"/>
          <p14:tracePt t="106082" x="9929813" y="4079875"/>
          <p14:tracePt t="106083" x="9945688" y="4086225"/>
          <p14:tracePt t="106084" x="9950450" y="4086225"/>
          <p14:tracePt t="106085" x="9956800" y="4090988"/>
          <p14:tracePt t="106086" x="9964738" y="4090988"/>
          <p14:tracePt t="106087" x="9969500" y="4090988"/>
          <p14:tracePt t="106088" x="9977438" y="4098925"/>
          <p14:tracePt t="106089" x="9988550" y="4098925"/>
          <p14:tracePt t="106090" x="10004425" y="4102100"/>
          <p14:tracePt t="106092" x="10015538" y="4102100"/>
          <p14:tracePt t="106093" x="10018713" y="4106863"/>
          <p14:tracePt t="106094" x="10026650" y="4106863"/>
          <p14:tracePt t="106095" x="10034588" y="4106863"/>
          <p14:tracePt t="106096" x="10037763" y="4110038"/>
          <p14:tracePt t="106097" x="10045700" y="4110038"/>
          <p14:tracePt t="106098" x="10053638" y="4114800"/>
          <p14:tracePt t="106099" x="10058400" y="4114800"/>
          <p14:tracePt t="106100" x="10069513" y="4117975"/>
          <p14:tracePt t="106101" x="10072688" y="4117975"/>
          <p14:tracePt t="106102" x="10080625" y="4117975"/>
          <p14:tracePt t="106103" x="10088563" y="4125913"/>
          <p14:tracePt t="106104" x="10091738" y="4125913"/>
          <p14:tracePt t="106105" x="10096500" y="4129088"/>
          <p14:tracePt t="106106" x="10107613" y="4129088"/>
          <p14:tracePt t="106108" x="10115550" y="4133850"/>
          <p14:tracePt t="106108" x="10126663" y="4133850"/>
          <p14:tracePt t="106110" x="10131425" y="4133850"/>
          <p14:tracePt t="106111" x="10139363" y="4137025"/>
          <p14:tracePt t="106112" x="10142538" y="4137025"/>
          <p14:tracePt t="106113" x="10145713" y="4141788"/>
          <p14:tracePt t="106114" x="10153650" y="4141788"/>
          <p14:tracePt t="106115" x="10158413" y="4141788"/>
          <p14:tracePt t="106116" x="10166350" y="4144963"/>
          <p14:tracePt t="106117" x="10169525" y="4144963"/>
          <p14:tracePt t="106118" x="10177463" y="4144963"/>
          <p14:tracePt t="106119" x="10180638" y="4144963"/>
          <p14:tracePt t="106120" x="10185400" y="4148138"/>
          <p14:tracePt t="106121" x="10188575" y="4148138"/>
          <p14:tracePt t="106123" x="10201275" y="4148138"/>
          <p14:tracePt t="106124" x="10204450" y="4148138"/>
          <p14:tracePt t="106125" x="10207625" y="4152900"/>
          <p14:tracePt t="106126" x="10212388" y="4152900"/>
          <p14:tracePt t="106127" x="10215563" y="4152900"/>
          <p14:tracePt t="106128" x="10220325" y="4152900"/>
          <p14:tracePt t="106129" x="10228263" y="4152900"/>
          <p14:tracePt t="106130" x="10231438" y="4152900"/>
          <p14:tracePt t="106131" x="10234613" y="4152900"/>
          <p14:tracePt t="106132" x="10239375" y="4152900"/>
          <p14:tracePt t="106133" x="10242550" y="4156075"/>
          <p14:tracePt t="106134" x="10247313" y="4156075"/>
          <p14:tracePt t="106135" x="10250488" y="4156075"/>
          <p14:tracePt t="106136" x="10255250" y="4156075"/>
          <p14:tracePt t="106137" x="10258425" y="4156075"/>
          <p14:tracePt t="106138" x="10261600" y="4156075"/>
          <p14:tracePt t="106139" x="10266363" y="4156075"/>
          <p14:tracePt t="106140" x="10269538" y="4156075"/>
          <p14:tracePt t="106141" x="10274300" y="4156075"/>
          <p14:tracePt t="106142" x="10277475" y="4156075"/>
          <p14:tracePt t="106143" x="10282238" y="4160838"/>
          <p14:tracePt t="106144" x="10285413" y="4160838"/>
          <p14:tracePt t="106145" x="10288588" y="4160838"/>
          <p14:tracePt t="106147" x="10293350" y="4160838"/>
          <p14:tracePt t="106148" x="10296525" y="4160838"/>
          <p14:tracePt t="106149" x="10301288" y="4160838"/>
          <p14:tracePt t="106150" x="10304463" y="4160838"/>
          <p14:tracePt t="106152" x="10309225" y="4160838"/>
          <p14:tracePt t="106153" x="10312400" y="4160838"/>
          <p14:tracePt t="106154" x="10315575" y="4160838"/>
          <p14:tracePt t="106156" x="10320338" y="4160838"/>
          <p14:tracePt t="106157" x="10323513" y="4160838"/>
          <p14:tracePt t="106159" x="10328275" y="4160838"/>
          <p14:tracePt t="106160" x="10331450" y="4160838"/>
          <p14:tracePt t="106162" x="10336213" y="4160838"/>
          <p14:tracePt t="106166" x="10342563" y="4160838"/>
          <p14:tracePt t="106169" x="10347325" y="4160838"/>
          <p14:tracePt t="106171" x="10350500" y="4160838"/>
          <p14:tracePt t="106175" x="10355263" y="4160838"/>
          <p14:tracePt t="106179" x="10358438" y="4160838"/>
          <p14:tracePt t="106181" x="10358438" y="4164013"/>
          <p14:tracePt t="106183" x="10363200" y="4164013"/>
          <p14:tracePt t="106188" x="10366375" y="4164013"/>
          <p14:tracePt t="106191" x="10366375" y="4168775"/>
          <p14:tracePt t="106192" x="10369550" y="4168775"/>
          <p14:tracePt t="106195" x="10374313" y="4168775"/>
          <p14:tracePt t="106197" x="10374313" y="4171950"/>
          <p14:tracePt t="106198" x="10377488" y="4171950"/>
          <p14:tracePt t="106200" x="10382250" y="4171950"/>
          <p14:tracePt t="106202" x="10382250" y="4175125"/>
          <p14:tracePt t="106203" x="10385425" y="4175125"/>
          <p14:tracePt t="106204" x="10390188" y="4179888"/>
          <p14:tracePt t="106207" x="10393363" y="4179888"/>
          <p14:tracePt t="106209" x="10393363" y="4183063"/>
          <p14:tracePt t="106210" x="10398125" y="4183063"/>
          <p14:tracePt t="106212" x="10401300" y="4187825"/>
          <p14:tracePt t="106214" x="10404475" y="4187825"/>
          <p14:tracePt t="106216" x="10404475" y="4191000"/>
          <p14:tracePt t="106217" x="10409238" y="4195763"/>
          <p14:tracePt t="106218" x="10412413" y="4195763"/>
          <p14:tracePt t="106220" x="10417175" y="4195763"/>
          <p14:tracePt t="106222" x="10417175" y="4198938"/>
          <p14:tracePt t="106223" x="10420350" y="4198938"/>
          <p14:tracePt t="106224" x="10420350" y="4202113"/>
          <p14:tracePt t="106225" x="10425113" y="4202113"/>
          <p14:tracePt t="106227" x="10428288" y="4206875"/>
          <p14:tracePt t="106229" x="10431463" y="4210050"/>
          <p14:tracePt t="106230" x="10436225" y="4210050"/>
          <p14:tracePt t="106232" x="10439400" y="4210050"/>
          <p14:tracePt t="106233" x="10439400" y="4214813"/>
          <p14:tracePt t="106234" x="10444163" y="4214813"/>
          <p14:tracePt t="106236" x="10447338" y="4217988"/>
          <p14:tracePt t="106237" x="10452100" y="4222750"/>
          <p14:tracePt t="106239" x="10455275" y="4222750"/>
          <p14:tracePt t="106240" x="10458450" y="4222750"/>
          <p14:tracePt t="106241" x="10458450" y="4225925"/>
          <p14:tracePt t="106242" x="10463213" y="4225925"/>
          <p14:tracePt t="106243" x="10466388" y="4225925"/>
          <p14:tracePt t="106244" x="10471150" y="4229100"/>
          <p14:tracePt t="106246" x="10474325" y="4233863"/>
          <p14:tracePt t="106247" x="10479088" y="4233863"/>
          <p14:tracePt t="106248" x="10482263" y="4233863"/>
          <p14:tracePt t="106249" x="10482263" y="4237038"/>
          <p14:tracePt t="106250" x="10485438" y="4237038"/>
          <p14:tracePt t="106251" x="10490200" y="4237038"/>
          <p14:tracePt t="106252" x="10490200" y="4241800"/>
          <p14:tracePt t="106253" x="10493375" y="4241800"/>
          <p14:tracePt t="106254" x="10498138" y="4244975"/>
          <p14:tracePt t="106256" x="10501313" y="4244975"/>
          <p14:tracePt t="106257" x="10506075" y="4249738"/>
          <p14:tracePt t="106259" x="10509250" y="4249738"/>
          <p14:tracePt t="106260" x="10509250" y="4252913"/>
          <p14:tracePt t="106261" x="10512425" y="4252913"/>
          <p14:tracePt t="106263" x="10517188" y="4252913"/>
          <p14:tracePt t="106265" x="10520363" y="4252913"/>
          <p14:tracePt t="106266" x="10520363" y="4256088"/>
          <p14:tracePt t="106267" x="10525125" y="4256088"/>
          <p14:tracePt t="106268" x="10528300" y="4256088"/>
          <p14:tracePt t="106271" x="10533063" y="4256088"/>
          <p14:tracePt t="106273" x="10536238" y="4260850"/>
          <p14:tracePt t="106277" x="10539413" y="4260850"/>
          <p14:tracePt t="106278" x="10539413" y="4264025"/>
          <p14:tracePt t="106280" x="10544175" y="4264025"/>
          <p14:tracePt t="106282" x="10547350" y="4264025"/>
          <p14:tracePt t="106288" x="10552113" y="4264025"/>
          <p14:tracePt t="106289" x="10555288" y="4268788"/>
          <p14:tracePt t="106294" x="10560050" y="4268788"/>
          <p14:tracePt t="106296" x="10560050" y="4271963"/>
          <p14:tracePt t="106298" x="10563225" y="4271963"/>
          <p14:tracePt t="106304" x="10566400" y="4271963"/>
          <p14:tracePt t="106306" x="10566400" y="4276725"/>
          <p14:tracePt t="106311" x="10571163" y="4276725"/>
          <p14:tracePt t="106318" x="10571163" y="4279900"/>
          <p14:tracePt t="106320" x="10574338" y="4279900"/>
          <p14:tracePt t="106327" x="10574338" y="4283075"/>
          <p14:tracePt t="106328" x="10579100" y="4283075"/>
          <p14:tracePt t="106334" x="10579100" y="4287838"/>
          <p14:tracePt t="106337" x="10582275" y="4287838"/>
          <p14:tracePt t="106340" x="10582275" y="4291013"/>
          <p14:tracePt t="106344" x="10582275" y="4295775"/>
          <p14:tracePt t="106346" x="10587038" y="4295775"/>
          <p14:tracePt t="106349" x="10587038" y="4298950"/>
          <p14:tracePt t="106353" x="10590213" y="4303713"/>
          <p14:tracePt t="106357" x="10590213" y="4306888"/>
          <p14:tracePt t="106361" x="10594975" y="4310063"/>
          <p14:tracePt t="106364" x="10594975" y="4314825"/>
          <p14:tracePt t="106367" x="10594975" y="4318000"/>
          <p14:tracePt t="106368" x="10598150" y="4318000"/>
          <p14:tracePt t="106369" x="10598150" y="4322763"/>
          <p14:tracePt t="106372" x="10598150" y="4325938"/>
          <p14:tracePt t="106374" x="10601325" y="4330700"/>
          <p14:tracePt t="106377" x="10601325" y="4333875"/>
          <p14:tracePt t="106380" x="10606088" y="4338638"/>
          <p14:tracePt t="106382" x="10606088" y="4341813"/>
          <p14:tracePt t="106384" x="10609263" y="4341813"/>
          <p14:tracePt t="106386" x="10609263" y="4344988"/>
          <p14:tracePt t="106389" x="10614025" y="4349750"/>
          <p14:tracePt t="106392" x="10614025" y="4352925"/>
          <p14:tracePt t="106394" x="10617200" y="4357688"/>
          <p14:tracePt t="106397" x="10621963" y="4360863"/>
          <p14:tracePt t="106400" x="10621963" y="4365625"/>
          <p14:tracePt t="106401" x="10625138" y="4365625"/>
          <p14:tracePt t="106403" x="10625138" y="4368800"/>
          <p14:tracePt t="106406" x="10628313" y="4371975"/>
          <p14:tracePt t="106408" x="10633075" y="4371975"/>
          <p14:tracePt t="106409" x="10633075" y="4376738"/>
          <p14:tracePt t="106413" x="10636250" y="4379913"/>
          <p14:tracePt t="106415" x="10641013" y="4379913"/>
          <p14:tracePt t="106418" x="10641013" y="4384675"/>
          <p14:tracePt t="106420" x="10644188" y="4384675"/>
          <p14:tracePt t="106423" x="10648950" y="4384675"/>
          <p14:tracePt t="106425" x="10648950" y="4387850"/>
          <p14:tracePt t="106427" x="10652125" y="4387850"/>
          <p14:tracePt t="106429" x="10652125" y="4392613"/>
          <p14:tracePt t="106430" x="10655300" y="4392613"/>
          <p14:tracePt t="106433" x="10660063" y="4392613"/>
          <p14:tracePt t="106434" x="10660063" y="4395788"/>
          <p14:tracePt t="106436" x="10663238" y="4395788"/>
          <p14:tracePt t="106438" x="10668000" y="4395788"/>
          <p14:tracePt t="106439" x="10668000" y="4398963"/>
          <p14:tracePt t="106442" x="10671175" y="4398963"/>
          <p14:tracePt t="106444" x="10675938" y="4403725"/>
          <p14:tracePt t="106447" x="10679113" y="4403725"/>
          <p14:tracePt t="106448" x="10679113" y="4406900"/>
          <p14:tracePt t="106452" x="10682288" y="4406900"/>
          <p14:tracePt t="106455" x="10687050" y="4411663"/>
          <p14:tracePt t="106460" x="10690225" y="4411663"/>
          <p14:tracePt t="106461" x="10690225" y="4414838"/>
          <p14:tracePt t="106464" x="10694988" y="4414838"/>
          <p14:tracePt t="106465" x="10694988" y="4419600"/>
          <p14:tracePt t="106469" x="10698163" y="4422775"/>
          <p14:tracePt t="106474" x="10698163" y="4425950"/>
          <p14:tracePt t="106476" x="10702925" y="4425950"/>
          <p14:tracePt t="106477" x="10702925" y="4430713"/>
          <p14:tracePt t="106481" x="10702925" y="4433888"/>
          <p14:tracePt t="106482" x="10706100" y="4433888"/>
          <p14:tracePt t="106484" x="10706100" y="4438650"/>
          <p14:tracePt t="106486" x="10706100" y="4441825"/>
          <p14:tracePt t="106488" x="10709275" y="4441825"/>
          <p14:tracePt t="106490" x="10709275" y="4446588"/>
          <p14:tracePt t="106492" x="10714038" y="4449763"/>
          <p14:tracePt t="106494" x="10714038" y="4452938"/>
          <p14:tracePt t="106496" x="10714038" y="4457700"/>
          <p14:tracePt t="106497" x="10717213" y="4457700"/>
          <p14:tracePt t="106498" x="10717213" y="4460875"/>
          <p14:tracePt t="106500" x="10717213" y="4465638"/>
          <p14:tracePt t="106501" x="10721975" y="4465638"/>
          <p14:tracePt t="106502" x="10721975" y="4468813"/>
          <p14:tracePt t="106505" x="10725150" y="4473575"/>
          <p14:tracePt t="106506" x="10725150" y="4476750"/>
          <p14:tracePt t="106508" x="10729913" y="4479925"/>
          <p14:tracePt t="106509" x="10729913" y="4484688"/>
          <p14:tracePt t="106511" x="10733088" y="4487863"/>
          <p14:tracePt t="106512" x="10733088" y="4492625"/>
          <p14:tracePt t="106514" x="10736263" y="4495800"/>
          <p14:tracePt t="106516" x="10736263" y="4500563"/>
          <p14:tracePt t="106517" x="10741025" y="4503738"/>
          <p14:tracePt t="106519" x="10744200" y="4506913"/>
          <p14:tracePt t="106520" x="10744200" y="4511675"/>
          <p14:tracePt t="106522" x="10748963" y="4514850"/>
          <p14:tracePt t="106523" x="10748963" y="4519613"/>
          <p14:tracePt t="106524" x="10752138" y="4519613"/>
          <p14:tracePt t="106525" x="10752138" y="4522788"/>
          <p14:tracePt t="106526" x="10756900" y="4522788"/>
          <p14:tracePt t="106527" x="10756900" y="4527550"/>
          <p14:tracePt t="106528" x="10760075" y="4527550"/>
          <p14:tracePt t="106529" x="10760075" y="4530725"/>
          <p14:tracePt t="106530" x="10760075" y="4533900"/>
          <p14:tracePt t="106531" x="10763250" y="4533900"/>
          <p14:tracePt t="106532" x="10763250" y="4538663"/>
          <p14:tracePt t="106534" x="10768013" y="4541838"/>
          <p14:tracePt t="106536" x="10771188" y="4546600"/>
          <p14:tracePt t="106538" x="10771188" y="4549775"/>
          <p14:tracePt t="106539" x="10775950" y="4549775"/>
          <p14:tracePt t="106541" x="10775950" y="4554538"/>
          <p14:tracePt t="106542" x="10779125" y="4554538"/>
          <p14:tracePt t="106544" x="10779125" y="4557713"/>
          <p14:tracePt t="106545" x="10783888" y="4557713"/>
          <p14:tracePt t="106547" x="10783888" y="4562475"/>
          <p14:tracePt t="106548" x="10787063" y="4562475"/>
          <p14:tracePt t="106551" x="10787063" y="4565650"/>
          <p14:tracePt t="106553" x="10790238" y="4565650"/>
          <p14:tracePt t="106559" x="10790238" y="4568825"/>
          <p14:tracePt t="106860" x="10795000" y="4568825"/>
          <p14:tracePt t="107212" x="10795000" y="4565650"/>
          <p14:tracePt t="107222" x="10790238" y="4565650"/>
          <p14:tracePt t="107224" x="10790238" y="4562475"/>
          <p14:tracePt t="107228" x="10787063" y="4562475"/>
          <p14:tracePt t="107235" x="10783888" y="4562475"/>
          <p14:tracePt t="107240" x="10779125" y="4562475"/>
          <p14:tracePt t="107242" x="10779125" y="4557713"/>
          <p14:tracePt t="107246" x="10775950" y="4557713"/>
          <p14:tracePt t="107250" x="10771188" y="4557713"/>
          <p14:tracePt t="107252" x="10771188" y="4554538"/>
          <p14:tracePt t="107253" x="10768013" y="4554538"/>
          <p14:tracePt t="107257" x="10763250" y="4554538"/>
          <p14:tracePt t="107260" x="10760075" y="4554538"/>
          <p14:tracePt t="107261" x="10760075" y="4549775"/>
          <p14:tracePt t="107264" x="10756900" y="4549775"/>
          <p14:tracePt t="107267" x="10752138" y="4549775"/>
          <p14:tracePt t="107268" x="10752138" y="4546600"/>
          <p14:tracePt t="107270" x="10748963" y="4546600"/>
          <p14:tracePt t="107272" x="10744200" y="4546600"/>
          <p14:tracePt t="107273" x="10744200" y="4541838"/>
          <p14:tracePt t="107274" x="10741025" y="4541838"/>
          <p14:tracePt t="107277" x="10736263" y="4541838"/>
          <p14:tracePt t="107278" x="10736263" y="4538663"/>
          <p14:tracePt t="107279" x="10733088" y="4538663"/>
          <p14:tracePt t="107281" x="10729913" y="4538663"/>
          <p14:tracePt t="107283" x="10729913" y="4533900"/>
          <p14:tracePt t="107285" x="10725150" y="4530725"/>
          <p14:tracePt t="107287" x="10721975" y="4530725"/>
          <p14:tracePt t="107289" x="10717213" y="4530725"/>
          <p14:tracePt t="107290" x="10717213" y="4527550"/>
          <p14:tracePt t="107291" x="10714038" y="4527550"/>
          <p14:tracePt t="107292" x="10714038" y="4522788"/>
          <p14:tracePt t="107294" x="10709275" y="4522788"/>
          <p14:tracePt t="107295" x="10706100" y="4522788"/>
          <p14:tracePt t="107296" x="10706100" y="4519613"/>
          <p14:tracePt t="107297" x="10706100" y="4514850"/>
          <p14:tracePt t="107298" x="10702925" y="4514850"/>
          <p14:tracePt t="107300" x="10698163" y="4511675"/>
          <p14:tracePt t="107301" x="10694988" y="4511675"/>
          <p14:tracePt t="107302" x="10694988" y="4506913"/>
          <p14:tracePt t="107303" x="10690225" y="4506913"/>
          <p14:tracePt t="107305" x="10687050" y="4503738"/>
          <p14:tracePt t="107306" x="10682288" y="4500563"/>
          <p14:tracePt t="107308" x="10679113" y="4500563"/>
          <p14:tracePt t="107309" x="10679113" y="4495800"/>
          <p14:tracePt t="107310" x="10675938" y="4495800"/>
          <p14:tracePt t="107311" x="10671175" y="4495800"/>
          <p14:tracePt t="107312" x="10671175" y="4492625"/>
          <p14:tracePt t="107313" x="10668000" y="4487863"/>
          <p14:tracePt t="107315" x="10663238" y="4484688"/>
          <p14:tracePt t="107316" x="10660063" y="4479925"/>
          <p14:tracePt t="107318" x="10660063" y="4476750"/>
          <p14:tracePt t="107319" x="10652125" y="4476750"/>
          <p14:tracePt t="107320" x="10652125" y="4473575"/>
          <p14:tracePt t="107322" x="10648950" y="4468813"/>
          <p14:tracePt t="107323" x="10644188" y="4465638"/>
          <p14:tracePt t="107324" x="10641013" y="4460875"/>
          <p14:tracePt t="107325" x="10636250" y="4460875"/>
          <p14:tracePt t="107326" x="10633075" y="4457700"/>
          <p14:tracePt t="107327" x="10633075" y="4452938"/>
          <p14:tracePt t="107328" x="10628313" y="4449763"/>
          <p14:tracePt t="107329" x="10625138" y="4449763"/>
          <p14:tracePt t="107330" x="10621963" y="4446588"/>
          <p14:tracePt t="107331" x="10621963" y="4441825"/>
          <p14:tracePt t="107332" x="10617200" y="4441825"/>
          <p14:tracePt t="107333" x="10614025" y="4438650"/>
          <p14:tracePt t="107334" x="10609263" y="4433888"/>
          <p14:tracePt t="107335" x="10606088" y="4430713"/>
          <p14:tracePt t="107336" x="10601325" y="4425950"/>
          <p14:tracePt t="107337" x="10598150" y="4425950"/>
          <p14:tracePt t="107338" x="10594975" y="4422775"/>
          <p14:tracePt t="107339" x="10590213" y="4419600"/>
          <p14:tracePt t="107340" x="10587038" y="4414838"/>
          <p14:tracePt t="107342" x="10574338" y="4411663"/>
          <p14:tracePt t="107343" x="10574338" y="4406900"/>
          <p14:tracePt t="107344" x="10563225" y="4403725"/>
          <p14:tracePt t="107345" x="10560050" y="4398963"/>
          <p14:tracePt t="107346" x="10555288" y="4395788"/>
          <p14:tracePt t="107347" x="10552113" y="4395788"/>
          <p14:tracePt t="107348" x="10544175" y="4392613"/>
          <p14:tracePt t="107349" x="10539413" y="4387850"/>
          <p14:tracePt t="107350" x="10536238" y="4384675"/>
          <p14:tracePt t="107351" x="10528300" y="4376738"/>
          <p14:tracePt t="107352" x="10525125" y="4371975"/>
          <p14:tracePt t="107353" x="10520363" y="4368800"/>
          <p14:tracePt t="107354" x="10512425" y="4365625"/>
          <p14:tracePt t="107355" x="10509250" y="4360863"/>
          <p14:tracePt t="107356" x="10501313" y="4357688"/>
          <p14:tracePt t="107357" x="10493375" y="4344988"/>
          <p14:tracePt t="107358" x="10485438" y="4341813"/>
          <p14:tracePt t="107360" x="10466388" y="4333875"/>
          <p14:tracePt t="107361" x="10463213" y="4322763"/>
          <p14:tracePt t="107362" x="10455275" y="4314825"/>
          <p14:tracePt t="107363" x="10452100" y="4310063"/>
          <p14:tracePt t="107364" x="10439400" y="4306888"/>
          <p14:tracePt t="107365" x="10431463" y="4295775"/>
          <p14:tracePt t="107366" x="10425113" y="4291013"/>
          <p14:tracePt t="107367" x="10412413" y="4283075"/>
          <p14:tracePt t="107368" x="10404475" y="4271963"/>
          <p14:tracePt t="107369" x="10390188" y="4264025"/>
          <p14:tracePt t="107370" x="10377488" y="4256088"/>
          <p14:tracePt t="107372" x="10355263" y="4237038"/>
          <p14:tracePt t="107373" x="10342563" y="4229100"/>
          <p14:tracePt t="107374" x="10336213" y="4217988"/>
          <p14:tracePt t="107375" x="10320338" y="4202113"/>
          <p14:tracePt t="107377" x="10288588" y="4183063"/>
          <p14:tracePt t="107378" x="10277475" y="4168775"/>
          <p14:tracePt t="107379" x="10261600" y="4160838"/>
          <p14:tracePt t="107380" x="10247313" y="4141788"/>
          <p14:tracePt t="107381" x="10223500" y="4125913"/>
          <p14:tracePt t="107382" x="10207625" y="4114800"/>
          <p14:tracePt t="107383" x="10188575" y="4098925"/>
          <p14:tracePt t="107384" x="10174288" y="4083050"/>
          <p14:tracePt t="107385" x="10158413" y="4071938"/>
          <p14:tracePt t="107386" x="10134600" y="4048125"/>
          <p14:tracePt t="107387" x="10112375" y="4032250"/>
          <p14:tracePt t="107388" x="10096500" y="4017963"/>
          <p14:tracePt t="107389" x="10072688" y="3998913"/>
          <p14:tracePt t="107390" x="10045700" y="3975100"/>
          <p14:tracePt t="107391" x="10023475" y="3956050"/>
          <p14:tracePt t="107392" x="10007600" y="3948113"/>
          <p14:tracePt t="107394" x="9956800" y="3913188"/>
          <p14:tracePt t="107395" x="9942513" y="3897313"/>
          <p14:tracePt t="107396" x="9907588" y="3870325"/>
          <p14:tracePt t="107397" x="9891713" y="3856038"/>
          <p14:tracePt t="107398" x="9867900" y="3835400"/>
          <p14:tracePt t="107399" x="9845675" y="3821113"/>
          <p14:tracePt t="107400" x="9829800" y="3805238"/>
          <p14:tracePt t="107401" x="9807575" y="3786188"/>
          <p14:tracePt t="107402" x="9775825" y="3759200"/>
          <p14:tracePt t="107403" x="9753600" y="3751263"/>
          <p14:tracePt t="107404" x="9729788" y="3732213"/>
          <p14:tracePt t="107405" x="9702800" y="3708400"/>
          <p14:tracePt t="107406" x="9678988" y="3689350"/>
          <p14:tracePt t="107407" x="9656763" y="3673475"/>
          <p14:tracePt t="107408" x="9632950" y="3654425"/>
          <p14:tracePt t="107409" x="9602788" y="3635375"/>
          <p14:tracePt t="107411" x="9563100" y="3608388"/>
          <p14:tracePt t="107412" x="9532938" y="3581400"/>
          <p14:tracePt t="107413" x="9517063" y="3573463"/>
          <p14:tracePt t="107414" x="9494838" y="3554413"/>
          <p14:tracePt t="107415" x="9471025" y="3538538"/>
          <p14:tracePt t="107416" x="9447213" y="3527425"/>
          <p14:tracePt t="107417" x="9417050" y="3508375"/>
          <p14:tracePt t="107418" x="9401175" y="3497263"/>
          <p14:tracePt t="107419" x="9378950" y="3481388"/>
          <p14:tracePt t="107420" x="9355138" y="3465513"/>
          <p14:tracePt t="107422" x="9309100" y="3435350"/>
          <p14:tracePt t="107423" x="9290050" y="3422650"/>
          <p14:tracePt t="107424" x="9266238" y="3408363"/>
          <p14:tracePt t="107425" x="9244013" y="3395663"/>
          <p14:tracePt t="107426" x="9220200" y="3384550"/>
          <p14:tracePt t="107428" x="9174163" y="3357563"/>
          <p14:tracePt t="107429" x="9150350" y="3346450"/>
          <p14:tracePt t="107430" x="9136063" y="3333750"/>
          <p14:tracePt t="107431" x="9115425" y="3330575"/>
          <p14:tracePt t="107432" x="9093200" y="3311525"/>
          <p14:tracePt t="107433" x="9069388" y="3300413"/>
          <p14:tracePt t="107434" x="9053513" y="3295650"/>
          <p14:tracePt t="107435" x="9034463" y="3284538"/>
          <p14:tracePt t="107436" x="9020175" y="3276600"/>
          <p14:tracePt t="107437" x="8996363" y="3265488"/>
          <p14:tracePt t="107439" x="8961438" y="3249613"/>
          <p14:tracePt t="107440" x="8939213" y="3230563"/>
          <p14:tracePt t="107441" x="8923338" y="3225800"/>
          <p14:tracePt t="107442" x="8899525" y="3214688"/>
          <p14:tracePt t="107444" x="8864600" y="3198813"/>
          <p14:tracePt t="107445" x="8834438" y="3187700"/>
          <p14:tracePt t="107446" x="8823325" y="3184525"/>
          <p14:tracePt t="107447" x="8807450" y="3171825"/>
          <p14:tracePt t="107448" x="8783638" y="3168650"/>
          <p14:tracePt t="107449" x="8753475" y="3157538"/>
          <p14:tracePt t="107450" x="8742363" y="3149600"/>
          <p14:tracePt t="107451" x="8718550" y="3144838"/>
          <p14:tracePt t="107452" x="8694738" y="3133725"/>
          <p14:tracePt t="107453" x="8675688" y="3130550"/>
          <p14:tracePt t="107454" x="8659813" y="3125788"/>
          <p14:tracePt t="107455" x="8640763" y="3114675"/>
          <p14:tracePt t="107456" x="8618538" y="3106738"/>
          <p14:tracePt t="107457" x="8599488" y="3103563"/>
          <p14:tracePt t="107458" x="8575675" y="3098800"/>
          <p14:tracePt t="107459" x="8556625" y="3087688"/>
          <p14:tracePt t="107461" x="8518525" y="3076575"/>
          <p14:tracePt t="107462" x="8505825" y="3071813"/>
          <p14:tracePt t="107463" x="8475663" y="3063875"/>
          <p14:tracePt t="107464" x="8464550" y="3060700"/>
          <p14:tracePt t="107465" x="8432800" y="3049588"/>
          <p14:tracePt t="107466" x="8416925" y="3049588"/>
          <p14:tracePt t="107467" x="8397875" y="3044825"/>
          <p14:tracePt t="107468" x="8378825" y="3036888"/>
          <p14:tracePt t="107469" x="8355013" y="3033713"/>
          <p14:tracePt t="107470" x="8335963" y="3028950"/>
          <p14:tracePt t="107471" x="8313738" y="3022600"/>
          <p14:tracePt t="107472" x="8294688" y="3022600"/>
          <p14:tracePt t="107473" x="8278813" y="3017838"/>
          <p14:tracePt t="107474" x="8259763" y="3014663"/>
          <p14:tracePt t="107475" x="8240713" y="3006725"/>
          <p14:tracePt t="107476" x="8208963" y="3001963"/>
          <p14:tracePt t="107478" x="8166100" y="2998788"/>
          <p14:tracePt t="107479" x="8151813" y="2990850"/>
          <p14:tracePt t="107480" x="8131175" y="2987675"/>
          <p14:tracePt t="107481" x="8112125" y="2987675"/>
          <p14:tracePt t="107482" x="8089900" y="2982913"/>
          <p14:tracePt t="107483" x="8077200" y="2974975"/>
          <p14:tracePt t="107484" x="8054975" y="2974975"/>
          <p14:tracePt t="107485" x="8039100" y="2971800"/>
          <p14:tracePt t="107486" x="8012113" y="2967038"/>
          <p14:tracePt t="107487" x="8001000" y="2967038"/>
          <p14:tracePt t="107488" x="7977188" y="2960688"/>
          <p14:tracePt t="107489" x="7961313" y="2960688"/>
          <p14:tracePt t="107490" x="7950200" y="2960688"/>
          <p14:tracePt t="107492" x="7920038" y="2952750"/>
          <p14:tracePt t="107493" x="7904163" y="2952750"/>
          <p14:tracePt t="107494" x="7877175" y="2952750"/>
          <p14:tracePt t="107495" x="7869238" y="2952750"/>
          <p14:tracePt t="107496" x="7853363" y="2952750"/>
          <p14:tracePt t="107497" x="7847013" y="2952750"/>
          <p14:tracePt t="107498" x="7826375" y="2944813"/>
          <p14:tracePt t="107499" x="7812088" y="2944813"/>
          <p14:tracePt t="107500" x="7804150" y="2944813"/>
          <p14:tracePt t="107501" x="7791450" y="2944813"/>
          <p14:tracePt t="107502" x="7780338" y="2944813"/>
          <p14:tracePt t="107503" x="7769225" y="2944813"/>
          <p14:tracePt t="107504" x="7761288" y="2944813"/>
          <p14:tracePt t="107505" x="7753350" y="2944813"/>
          <p14:tracePt t="107506" x="7745413" y="2944813"/>
          <p14:tracePt t="107507" x="7734300" y="2944813"/>
          <p14:tracePt t="107508" x="7726363" y="2944813"/>
          <p14:tracePt t="107509" x="7718425" y="2944813"/>
          <p14:tracePt t="107510" x="7710488" y="2944813"/>
          <p14:tracePt t="107511" x="7707313" y="2944813"/>
          <p14:tracePt t="107512" x="7704138" y="2944813"/>
          <p14:tracePt t="107513" x="7696200" y="2944813"/>
          <p14:tracePt t="107514" x="7691438" y="2944813"/>
          <p14:tracePt t="107515" x="7688263" y="2944813"/>
          <p14:tracePt t="107762" x="7683500" y="2944813"/>
          <p14:tracePt t="107764" x="7680325" y="2944813"/>
          <p14:tracePt t="107766" x="7677150" y="2936875"/>
          <p14:tracePt t="107767" x="7672388" y="2933700"/>
          <p14:tracePt t="107768" x="7669213" y="2933700"/>
          <p14:tracePt t="107769" x="7656513" y="2928938"/>
          <p14:tracePt t="107770" x="7656513" y="2925763"/>
          <p14:tracePt t="107772" x="7653338" y="2917825"/>
          <p14:tracePt t="107773" x="7650163" y="2913063"/>
          <p14:tracePt t="107774" x="7645400" y="2909888"/>
          <p14:tracePt t="107775" x="7642225" y="2909888"/>
          <p14:tracePt t="107776" x="7642225" y="2901950"/>
          <p14:tracePt t="107777" x="7634288" y="2901950"/>
          <p14:tracePt t="107778" x="7634288" y="2898775"/>
          <p14:tracePt t="107779" x="7629525" y="2894013"/>
          <p14:tracePt t="107780" x="7626350" y="2890838"/>
          <p14:tracePt t="107781" x="7618413" y="2886075"/>
          <p14:tracePt t="107782" x="7618413" y="2882900"/>
          <p14:tracePt t="107783" x="7610475" y="2879725"/>
          <p14:tracePt t="107784" x="7610475" y="2874963"/>
          <p14:tracePt t="107785" x="7602538" y="2871788"/>
          <p14:tracePt t="107786" x="7602538" y="2867025"/>
          <p14:tracePt t="107787" x="7599363" y="2867025"/>
          <p14:tracePt t="107788" x="7596188" y="2863850"/>
          <p14:tracePt t="107789" x="7588250" y="2859088"/>
          <p14:tracePt t="107791" x="7580313" y="2847975"/>
          <p14:tracePt t="107792" x="7575550" y="2847975"/>
          <p14:tracePt t="107793" x="7572375" y="2836863"/>
          <p14:tracePt t="107794" x="7567613" y="2832100"/>
          <p14:tracePt t="107795" x="7561263" y="2828925"/>
          <p14:tracePt t="107796" x="7561263" y="2825750"/>
          <p14:tracePt t="107797" x="7556500" y="2820988"/>
          <p14:tracePt t="107798" x="7553325" y="2817813"/>
          <p14:tracePt t="107799" x="7548563" y="2813050"/>
          <p14:tracePt t="107800" x="7545388" y="2805113"/>
          <p14:tracePt t="107801" x="7545388" y="2801938"/>
          <p14:tracePt t="107802" x="7537450" y="2798763"/>
          <p14:tracePt t="107803" x="7534275" y="2790825"/>
          <p14:tracePt t="107804" x="7534275" y="2778125"/>
          <p14:tracePt t="107806" x="7529513" y="2767013"/>
          <p14:tracePt t="107807" x="7521575" y="2759075"/>
          <p14:tracePt t="107809" x="7518400" y="2736850"/>
          <p14:tracePt t="107810" x="7513638" y="2720975"/>
          <p14:tracePt t="107811" x="7510463" y="2713038"/>
          <p14:tracePt t="107812" x="7507288" y="2701925"/>
          <p14:tracePt t="107813" x="7499350" y="2686050"/>
          <p14:tracePt t="107814" x="7491413" y="2670175"/>
          <p14:tracePt t="107815" x="7480300" y="2662238"/>
          <p14:tracePt t="107816" x="7472363" y="2659063"/>
          <p14:tracePt t="107817" x="7459663" y="2647950"/>
          <p14:tracePt t="107818" x="7453313" y="2643188"/>
          <p14:tracePt t="107819" x="7437438" y="2643188"/>
          <p14:tracePt t="107820" x="7432675" y="2635250"/>
          <p14:tracePt t="107822" x="7413625" y="2624138"/>
          <p14:tracePt t="107823" x="7405688" y="2620963"/>
          <p14:tracePt t="107824" x="7394575" y="2616200"/>
          <p14:tracePt t="107826" x="7378700" y="2605088"/>
          <p14:tracePt t="107827" x="7367588" y="2601913"/>
          <p14:tracePt t="107828" x="7351713" y="2593975"/>
          <p14:tracePt t="107829" x="7343775" y="2586038"/>
          <p14:tracePt t="107830" x="7332663" y="2581275"/>
          <p14:tracePt t="107831" x="7321550" y="2574925"/>
          <p14:tracePt t="107832" x="7310438" y="2574925"/>
          <p14:tracePt t="107833" x="7302500" y="2562225"/>
          <p14:tracePt t="107834" x="7286625" y="2562225"/>
          <p14:tracePt t="107835" x="7270750" y="2551113"/>
          <p14:tracePt t="107836" x="7262813" y="2551113"/>
          <p14:tracePt t="107837" x="7256463" y="2547938"/>
          <p14:tracePt t="107838" x="7240588" y="2543175"/>
          <p14:tracePt t="107839" x="7229475" y="2540000"/>
          <p14:tracePt t="107840" x="7216775" y="2540000"/>
          <p14:tracePt t="107841" x="7205663" y="2527300"/>
          <p14:tracePt t="107843" x="7181850" y="2519363"/>
          <p14:tracePt t="107844" x="7167563" y="2516188"/>
          <p14:tracePt t="107845" x="7159625" y="2508250"/>
          <p14:tracePt t="107846" x="7143750" y="2505075"/>
          <p14:tracePt t="107847" x="7132638" y="2500313"/>
          <p14:tracePt t="107848" x="7116763" y="2497138"/>
          <p14:tracePt t="107849" x="7108825" y="2489200"/>
          <p14:tracePt t="107850" x="7092950" y="2486025"/>
          <p14:tracePt t="107851" x="7078663" y="2481263"/>
          <p14:tracePt t="107852" x="7070725" y="2478088"/>
          <p14:tracePt t="107853" x="7054850" y="2470150"/>
          <p14:tracePt t="107854" x="7038975" y="2465388"/>
          <p14:tracePt t="107856" x="7011988" y="2451100"/>
          <p14:tracePt t="107857" x="7000875" y="2446338"/>
          <p14:tracePt t="107858" x="6985000" y="2443163"/>
          <p14:tracePt t="107859" x="6970713" y="2435225"/>
          <p14:tracePt t="107861" x="6935788" y="2419350"/>
          <p14:tracePt t="107862" x="6919913" y="2411413"/>
          <p14:tracePt t="107863" x="6904038" y="2408238"/>
          <p14:tracePt t="107864" x="6884988" y="2397125"/>
          <p14:tracePt t="107865" x="6869113" y="2392363"/>
          <p14:tracePt t="107866" x="6854825" y="2381250"/>
          <p14:tracePt t="107867" x="6835775" y="2378075"/>
          <p14:tracePt t="107868" x="6811963" y="2365375"/>
          <p14:tracePt t="107869" x="6796088" y="2354263"/>
          <p14:tracePt t="107870" x="6777038" y="2351088"/>
          <p14:tracePt t="107872" x="6738938" y="2327275"/>
          <p14:tracePt t="107873" x="6719888" y="2324100"/>
          <p14:tracePt t="107874" x="6684963" y="2303463"/>
          <p14:tracePt t="107875" x="6665913" y="2300288"/>
          <p14:tracePt t="107877" x="6623050" y="2276475"/>
          <p14:tracePt t="107878" x="6599238" y="2265363"/>
          <p14:tracePt t="107879" x="6577013" y="2254250"/>
          <p14:tracePt t="107880" x="6553200" y="2241550"/>
          <p14:tracePt t="107881" x="6523038" y="2230438"/>
          <p14:tracePt t="107882" x="6496050" y="2219325"/>
          <p14:tracePt t="107883" x="6472238" y="2208213"/>
          <p14:tracePt t="107884" x="6442075" y="2187575"/>
          <p14:tracePt t="107885" x="6410325" y="2176463"/>
          <p14:tracePt t="107886" x="6388100" y="2165350"/>
          <p14:tracePt t="107887" x="6356350" y="2154238"/>
          <p14:tracePt t="107888" x="6326188" y="2141538"/>
          <p14:tracePt t="107889" x="6302375" y="2130425"/>
          <p14:tracePt t="107890" x="6275388" y="2122488"/>
          <p14:tracePt t="107891" x="6232525" y="2103438"/>
          <p14:tracePt t="107893" x="6175375" y="2079625"/>
          <p14:tracePt t="107894" x="6151563" y="2068513"/>
          <p14:tracePt t="107895" x="6113463" y="2057400"/>
          <p14:tracePt t="107896" x="6081713" y="2044700"/>
          <p14:tracePt t="107897" x="6059488" y="2033588"/>
          <p14:tracePt t="107898" x="6027738" y="2022475"/>
          <p14:tracePt t="107899" x="5997575" y="2006600"/>
          <p14:tracePt t="107900" x="5967413" y="1995488"/>
          <p14:tracePt t="107901" x="5935663" y="1984375"/>
          <p14:tracePt t="107902" x="5916613" y="1971675"/>
          <p14:tracePt t="107903" x="5892800" y="1968500"/>
          <p14:tracePt t="107904" x="5854700" y="1949450"/>
          <p14:tracePt t="107905" x="5830888" y="1941513"/>
          <p14:tracePt t="107906" x="5800725" y="1922463"/>
          <p14:tracePt t="107907" x="5773738" y="1917700"/>
          <p14:tracePt t="107908" x="5743575" y="1906588"/>
          <p14:tracePt t="107910" x="5719763" y="1895475"/>
          <p14:tracePt t="107911" x="5668963" y="1874838"/>
          <p14:tracePt t="107912" x="5638800" y="1863725"/>
          <p14:tracePt t="107913" x="5614988" y="1852613"/>
          <p14:tracePt t="107914" x="5584825" y="1841500"/>
          <p14:tracePt t="107915" x="5568950" y="1836738"/>
          <p14:tracePt t="107916" x="5541963" y="1825625"/>
          <p14:tracePt t="107917" x="5519738" y="1814513"/>
          <p14:tracePt t="107918" x="5499100" y="1809750"/>
          <p14:tracePt t="107919" x="5484813" y="1798638"/>
          <p14:tracePt t="107920" x="5453063" y="1787525"/>
          <p14:tracePt t="107922" x="5403850" y="1763713"/>
          <p14:tracePt t="107923" x="5387975" y="1755775"/>
          <p14:tracePt t="107924" x="5364163" y="1747838"/>
          <p14:tracePt t="107925" x="5341938" y="1733550"/>
          <p14:tracePt t="107927" x="5299075" y="1709738"/>
          <p14:tracePt t="107928" x="5283200" y="1698625"/>
          <p14:tracePt t="107929" x="5260975" y="1685925"/>
          <p14:tracePt t="107930" x="5245100" y="1671638"/>
          <p14:tracePt t="107931" x="5221288" y="1658938"/>
          <p14:tracePt t="107932" x="5207000" y="1655763"/>
          <p14:tracePt t="107933" x="5186363" y="1639888"/>
          <p14:tracePt t="107934" x="5164138" y="1628775"/>
          <p14:tracePt t="107935" x="5148263" y="1612900"/>
          <p14:tracePt t="107936" x="5132388" y="1601788"/>
          <p14:tracePt t="107937" x="5102225" y="1585913"/>
          <p14:tracePt t="107938" x="5086350" y="1570038"/>
          <p14:tracePt t="107939" x="5067300" y="1558925"/>
          <p14:tracePt t="107940" x="5045075" y="1539875"/>
          <p14:tracePt t="107941" x="5024438" y="1524000"/>
          <p14:tracePt t="107943" x="4994275" y="1493838"/>
          <p14:tracePt t="107944" x="4970463" y="1477963"/>
          <p14:tracePt t="107945" x="4956175" y="1462088"/>
          <p14:tracePt t="107946" x="4940300" y="1443038"/>
          <p14:tracePt t="107947" x="4924425" y="1427163"/>
          <p14:tracePt t="107948" x="4902200" y="1404938"/>
          <p14:tracePt t="107949" x="4886325" y="1389063"/>
          <p14:tracePt t="107956" x="4751388" y="1238250"/>
          <p14:tracePt t="107957" x="4732338" y="1216025"/>
          <p14:tracePt t="107958" x="4716463" y="1200150"/>
          <p14:tracePt t="107960" x="4673600" y="1143000"/>
          <p14:tracePt t="107961" x="4651375" y="1111250"/>
          <p14:tracePt t="107962" x="4630738" y="1089025"/>
          <p14:tracePt t="107963" x="4608513" y="1062038"/>
          <p14:tracePt t="107964" x="4589463" y="1038225"/>
          <p14:tracePt t="107965" x="4565650" y="1014413"/>
          <p14:tracePt t="107966" x="4538663" y="979488"/>
          <p14:tracePt t="107967" x="4522788" y="957263"/>
          <p14:tracePt t="107968" x="4503738" y="933450"/>
          <p14:tracePt t="107969" x="4473575" y="911225"/>
          <p14:tracePt t="107970" x="4454525" y="884238"/>
          <p14:tracePt t="107972" x="4411663" y="838200"/>
          <p14:tracePt t="107973" x="4387850" y="814388"/>
          <p14:tracePt t="107974" x="4360863" y="779463"/>
          <p14:tracePt t="107975" x="4338638" y="755650"/>
          <p14:tracePt t="107977" x="4295775" y="714375"/>
          <p14:tracePt t="107978" x="4271963" y="690563"/>
          <p14:tracePt t="107979" x="4249738" y="674688"/>
          <p14:tracePt t="107980" x="4222750" y="641350"/>
          <p14:tracePt t="107981" x="4198938" y="625475"/>
          <p14:tracePt t="107982" x="4179888" y="598488"/>
          <p14:tracePt t="107983" x="4156075" y="582613"/>
          <p14:tracePt t="107984" x="4125913" y="555625"/>
          <p14:tracePt t="107985" x="4110038" y="539750"/>
          <p14:tracePt t="107986" x="4087813" y="525463"/>
          <p14:tracePt t="107987" x="4052888" y="498475"/>
          <p14:tracePt t="107988" x="4037013" y="482600"/>
          <p14:tracePt t="107989" x="4013200" y="463550"/>
          <p14:tracePt t="107990" x="3990975" y="447675"/>
          <p14:tracePt t="107992" x="3967163" y="428625"/>
          <p14:tracePt t="107993" x="3921125" y="393700"/>
          <p14:tracePt t="107994" x="3897313" y="374650"/>
          <p14:tracePt t="107995" x="3875088" y="366713"/>
          <p14:tracePt t="107996" x="3859213" y="355600"/>
          <p14:tracePt t="107997" x="3840163" y="342900"/>
          <p14:tracePt t="107998" x="3816350" y="331788"/>
          <p14:tracePt t="107999" x="3802063" y="323850"/>
          <p14:tracePt t="108000" x="3778250" y="312738"/>
          <p14:tracePt t="108001" x="3762375" y="307975"/>
          <p14:tracePt t="108002" x="3748088" y="296863"/>
          <p14:tracePt t="108003" x="3727450" y="293688"/>
          <p14:tracePt t="108004" x="3713163" y="280988"/>
          <p14:tracePt t="108005" x="3694113" y="277813"/>
          <p14:tracePt t="108006" x="3678238" y="269875"/>
          <p14:tracePt t="108007" x="3662363" y="266700"/>
          <p14:tracePt t="108009" x="3632200" y="258763"/>
          <p14:tracePt t="108010" x="3619500" y="250825"/>
          <p14:tracePt t="108011" x="3597275" y="247650"/>
          <p14:tracePt t="108012" x="3589338" y="247650"/>
          <p14:tracePt t="108013" x="3570288" y="242888"/>
          <p14:tracePt t="108014" x="3554413" y="234950"/>
          <p14:tracePt t="108015" x="3543300" y="231775"/>
          <p14:tracePt t="108016" x="3524250" y="231775"/>
          <p14:tracePt t="108017" x="3508375" y="227013"/>
          <p14:tracePt t="108018" x="3497263" y="227013"/>
          <p14:tracePt t="108019" x="3481388" y="223838"/>
          <p14:tracePt t="108020" x="3457575" y="215900"/>
          <p14:tracePt t="108021" x="3446463" y="215900"/>
          <p14:tracePt t="108022" x="3430588" y="212725"/>
          <p14:tracePt t="108023" x="3416300" y="207963"/>
          <p14:tracePt t="108024" x="3400425" y="207963"/>
          <p14:tracePt t="108025" x="3384550" y="200025"/>
          <p14:tracePt t="108027" x="3349625" y="196850"/>
          <p14:tracePt t="108028" x="3330575" y="193675"/>
          <p14:tracePt t="108029" x="3319463" y="185738"/>
          <p14:tracePt t="108030" x="3300413" y="180975"/>
          <p14:tracePt t="108031" x="3284538" y="180975"/>
          <p14:tracePt t="108032" x="3265488" y="177800"/>
          <p14:tracePt t="108033" x="3249613" y="173038"/>
          <p14:tracePt t="108034" x="3233738" y="166688"/>
          <p14:tracePt t="108035" x="3214688" y="166688"/>
          <p14:tracePt t="108036" x="3198813" y="161925"/>
          <p14:tracePt t="108037" x="3179763" y="158750"/>
          <p14:tracePt t="108038" x="3168650" y="150813"/>
          <p14:tracePt t="108039" x="3141663" y="146050"/>
          <p14:tracePt t="108040" x="3125788" y="142875"/>
          <p14:tracePt t="108042" x="3098800" y="131763"/>
          <p14:tracePt t="108043" x="3082925" y="131763"/>
          <p14:tracePt t="108044" x="3063875" y="127000"/>
          <p14:tracePt t="108045" x="3049588" y="123825"/>
          <p14:tracePt t="108046" x="3025775" y="115888"/>
          <p14:tracePt t="108047" x="3014663" y="112713"/>
          <p14:tracePt t="108048" x="2998788" y="112713"/>
          <p14:tracePt t="108049" x="2974975" y="100013"/>
          <p14:tracePt t="108050" x="2960688" y="100013"/>
          <p14:tracePt t="108051" x="2947988" y="92075"/>
          <p14:tracePt t="108052" x="2925763" y="84138"/>
          <p14:tracePt t="108053" x="2906713" y="80963"/>
          <p14:tracePt t="108054" x="2890838" y="77788"/>
          <p14:tracePt t="108055" x="2874963" y="69850"/>
          <p14:tracePt t="108056" x="2859088" y="65088"/>
          <p14:tracePt t="108057" x="2840038" y="61913"/>
          <p14:tracePt t="108059" x="2809875" y="50800"/>
          <p14:tracePt t="108060" x="2790825" y="50800"/>
          <p14:tracePt t="108061" x="2771775" y="46038"/>
          <p14:tracePt t="108062" x="2755900" y="34925"/>
          <p14:tracePt t="108063" x="2732088" y="30163"/>
          <p14:tracePt t="108064" x="2717800" y="23813"/>
          <p14:tracePt t="108065" x="2697163" y="19050"/>
          <p14:tracePt t="108066" x="2678113" y="15875"/>
          <p14:tracePt t="108067" x="2662238" y="11113"/>
          <p14:tracePt t="108068" x="2647950" y="3175"/>
          <p14:tracePt t="108069" x="2628900" y="0"/>
          <p14:tracePt t="108282" x="1779588" y="26988"/>
          <p14:tracePt t="108283" x="1787525" y="42863"/>
          <p14:tracePt t="108284" x="1790700" y="57150"/>
          <p14:tracePt t="108287" x="1798638" y="96838"/>
          <p14:tracePt t="108288" x="1798638" y="104775"/>
          <p14:tracePt t="108519" x="1798638" y="100013"/>
          <p14:tracePt t="108521" x="1793875" y="100013"/>
          <p14:tracePt t="108523" x="1790700" y="96838"/>
          <p14:tracePt t="108525" x="1787525" y="96838"/>
          <p14:tracePt t="108526" x="1782763" y="92075"/>
          <p14:tracePt t="108527" x="1779588" y="92075"/>
          <p14:tracePt t="108528" x="1774825" y="92075"/>
          <p14:tracePt t="108529" x="1771650" y="92075"/>
          <p14:tracePt t="108530" x="1771650" y="88900"/>
          <p14:tracePt t="108531" x="1766888" y="88900"/>
          <p14:tracePt t="108533" x="1763713" y="88900"/>
          <p14:tracePt t="108534" x="1760538" y="88900"/>
          <p14:tracePt t="108536" x="1752600" y="84138"/>
          <p14:tracePt t="108538" x="1747838" y="84138"/>
          <p14:tracePt t="108539" x="1744663" y="80963"/>
          <p14:tracePt t="108558" x="1744663" y="77788"/>
          <p14:tracePt t="108559" x="1744663" y="73025"/>
          <p14:tracePt t="108561" x="1739900" y="69850"/>
          <p14:tracePt t="108563" x="1739900" y="65088"/>
          <p14:tracePt t="108565" x="1739900" y="61913"/>
          <p14:tracePt t="108566" x="1739900" y="57150"/>
          <p14:tracePt t="108568" x="1739900" y="53975"/>
          <p14:tracePt t="108570" x="1739900" y="50800"/>
          <p14:tracePt t="108572" x="1739900" y="46038"/>
          <p14:tracePt t="108573" x="1739900" y="42863"/>
          <p14:tracePt t="108574" x="1739900" y="38100"/>
          <p14:tracePt t="108575" x="1744663" y="34925"/>
          <p14:tracePt t="108576" x="1744663" y="30163"/>
          <p14:tracePt t="108577" x="1744663" y="26988"/>
          <p14:tracePt t="108579" x="1744663" y="19050"/>
          <p14:tracePt t="108580" x="1744663" y="15875"/>
          <p14:tracePt t="108582" x="1752600" y="7938"/>
          <p14:tracePt t="108584" x="1752600" y="0"/>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9"/>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Quality Control</a:t>
            </a:r>
            <a:endParaRPr/>
          </a:p>
        </p:txBody>
      </p:sp>
      <p:sp>
        <p:nvSpPr>
          <p:cNvPr id="309" name="Google Shape;309;p9"/>
          <p:cNvSpPr txBox="1">
            <a:spLocks noGrp="1"/>
          </p:cNvSpPr>
          <p:nvPr>
            <p:ph type="body" idx="1"/>
          </p:nvPr>
        </p:nvSpPr>
        <p:spPr>
          <a:xfrm>
            <a:off x="2941852" y="2603500"/>
            <a:ext cx="7038600" cy="3416400"/>
          </a:xfrm>
          <a:prstGeom prst="rect">
            <a:avLst/>
          </a:prstGeom>
          <a:noFill/>
          <a:ln>
            <a:noFill/>
          </a:ln>
        </p:spPr>
        <p:txBody>
          <a:bodyPr spcFirstLastPara="1" wrap="square" lIns="91425" tIns="45700" rIns="91425" bIns="45700" anchor="t" anchorCtr="0">
            <a:normAutofit/>
          </a:bodyPr>
          <a:lstStyle/>
          <a:p>
            <a:pPr marL="342900" lvl="0" indent="-251459" algn="l" rtl="0">
              <a:spcBef>
                <a:spcPts val="0"/>
              </a:spcBef>
              <a:spcAft>
                <a:spcPts val="0"/>
              </a:spcAft>
              <a:buSzPts val="1440"/>
              <a:buNone/>
            </a:pPr>
            <a:r>
              <a:rPr lang="en-GB" dirty="0"/>
              <a:t>In order to ensure all project code is fully tested and of a standard format, we have chosen to use a series of </a:t>
            </a:r>
            <a:r>
              <a:rPr lang="en-GB" b="1" dirty="0" err="1"/>
              <a:t>Github</a:t>
            </a:r>
            <a:r>
              <a:rPr lang="en-GB" b="1" dirty="0"/>
              <a:t> Actions </a:t>
            </a:r>
            <a:r>
              <a:rPr lang="en-GB" dirty="0"/>
              <a:t>(A free automation tool provided by our chosen version control platform).</a:t>
            </a:r>
            <a:endParaRPr dirty="0"/>
          </a:p>
          <a:p>
            <a:pPr marL="342900" lvl="0" indent="-251459" algn="l" rtl="0">
              <a:spcBef>
                <a:spcPts val="0"/>
              </a:spcBef>
              <a:spcAft>
                <a:spcPts val="0"/>
              </a:spcAft>
              <a:buSzPts val="1440"/>
              <a:buNone/>
            </a:pPr>
            <a:endParaRPr dirty="0"/>
          </a:p>
          <a:p>
            <a:pPr marL="342900" lvl="0" indent="-251459" algn="l" rtl="0">
              <a:spcBef>
                <a:spcPts val="0"/>
              </a:spcBef>
              <a:spcAft>
                <a:spcPts val="0"/>
              </a:spcAft>
              <a:buSzPts val="1440"/>
              <a:buNone/>
            </a:pPr>
            <a:r>
              <a:rPr lang="en-GB" dirty="0"/>
              <a:t>Benefits of this approach:</a:t>
            </a:r>
            <a:endParaRPr dirty="0"/>
          </a:p>
          <a:p>
            <a:pPr marL="457200" lvl="0" indent="-320040" algn="l" rtl="0">
              <a:spcBef>
                <a:spcPts val="0"/>
              </a:spcBef>
              <a:spcAft>
                <a:spcPts val="0"/>
              </a:spcAft>
              <a:buSzPts val="1440"/>
              <a:buChar char="►"/>
            </a:pPr>
            <a:r>
              <a:rPr lang="en-GB" dirty="0"/>
              <a:t>No single point of failure (A single developer is unable to push untested code to version control).</a:t>
            </a:r>
            <a:endParaRPr dirty="0"/>
          </a:p>
          <a:p>
            <a:pPr marL="457200" lvl="0" indent="-320040" algn="l" rtl="0">
              <a:spcBef>
                <a:spcPts val="0"/>
              </a:spcBef>
              <a:spcAft>
                <a:spcPts val="0"/>
              </a:spcAft>
              <a:buSzPts val="1440"/>
              <a:buChar char="►"/>
            </a:pPr>
            <a:r>
              <a:rPr lang="en-GB" dirty="0"/>
              <a:t>All code is automatically subjected to style checking, ensuring that all code is compliant and can be understood by other developers.</a:t>
            </a:r>
            <a:endParaRPr dirty="0"/>
          </a:p>
        </p:txBody>
      </p:sp>
      <p:pic>
        <p:nvPicPr>
          <p:cNvPr id="310" name="Google Shape;310;p9"/>
          <p:cNvPicPr preferRelativeResize="0"/>
          <p:nvPr/>
        </p:nvPicPr>
        <p:blipFill rotWithShape="1">
          <a:blip r:embed="rId5">
            <a:alphaModFix/>
          </a:blip>
          <a:srcRect/>
          <a:stretch/>
        </p:blipFill>
        <p:spPr>
          <a:xfrm>
            <a:off x="10435906" y="0"/>
            <a:ext cx="710500" cy="1141485"/>
          </a:xfrm>
          <a:prstGeom prst="rect">
            <a:avLst/>
          </a:prstGeom>
          <a:noFill/>
          <a:ln>
            <a:noFill/>
          </a:ln>
        </p:spPr>
      </p:pic>
      <p:pic>
        <p:nvPicPr>
          <p:cNvPr id="311" name="Google Shape;311;p9"/>
          <p:cNvPicPr preferRelativeResize="0"/>
          <p:nvPr/>
        </p:nvPicPr>
        <p:blipFill>
          <a:blip r:embed="rId6">
            <a:alphaModFix/>
          </a:blip>
          <a:stretch>
            <a:fillRect/>
          </a:stretch>
        </p:blipFill>
        <p:spPr>
          <a:xfrm>
            <a:off x="711538" y="2353310"/>
            <a:ext cx="1906587" cy="4103792"/>
          </a:xfrm>
          <a:prstGeom prst="rect">
            <a:avLst/>
          </a:prstGeom>
          <a:noFill/>
          <a:ln>
            <a:noFill/>
          </a:ln>
        </p:spPr>
      </p:pic>
      <p:sp>
        <p:nvSpPr>
          <p:cNvPr id="312" name="Google Shape;312;p9"/>
          <p:cNvSpPr txBox="1"/>
          <p:nvPr/>
        </p:nvSpPr>
        <p:spPr>
          <a:xfrm>
            <a:off x="495750" y="6362250"/>
            <a:ext cx="1022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dirty="0">
                <a:latin typeface="Century Gothic"/>
                <a:ea typeface="Century Gothic"/>
                <a:cs typeface="Century Gothic"/>
                <a:sym typeface="Century Gothic"/>
              </a:rPr>
              <a:t>Fig 3: Code Quality Workflow</a:t>
            </a:r>
            <a:endParaRPr dirty="0">
              <a:latin typeface="Century Gothic"/>
              <a:ea typeface="Century Gothic"/>
              <a:cs typeface="Century Gothic"/>
              <a:sym typeface="Century Gothic"/>
            </a:endParaRPr>
          </a:p>
        </p:txBody>
      </p:sp>
      <p:pic>
        <p:nvPicPr>
          <p:cNvPr id="8" name="Audio 7">
            <a:hlinkClick r:id="" action="ppaction://media"/>
            <a:extLst>
              <a:ext uri="{FF2B5EF4-FFF2-40B4-BE49-F238E27FC236}">
                <a16:creationId xmlns:a16="http://schemas.microsoft.com/office/drawing/2014/main" id="{475BF259-C6CF-4277-BF54-3B9E03F8010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28438" y="6294438"/>
            <a:ext cx="347662" cy="3476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2944"/>
    </mc:Choice>
    <mc:Fallback>
      <p:transition spd="slow" advTm="729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189</TotalTime>
  <Words>1241</Words>
  <Application>Microsoft Office PowerPoint</Application>
  <PresentationFormat>Widescreen</PresentationFormat>
  <Paragraphs>159</Paragraphs>
  <Slides>13</Slides>
  <Notes>12</Notes>
  <HiddenSlides>0</HiddenSlides>
  <MMClips>12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Century Gothic</vt:lpstr>
      <vt:lpstr>Arial Rounded MT Bold</vt:lpstr>
      <vt:lpstr>Fira Sans Extra Condensed Medium</vt:lpstr>
      <vt:lpstr>Noto Sans Symbols</vt:lpstr>
      <vt:lpstr>Calibri</vt:lpstr>
      <vt:lpstr>Arial</vt:lpstr>
      <vt:lpstr>Roboto</vt:lpstr>
      <vt:lpstr>Ion Boardroom</vt:lpstr>
      <vt:lpstr>SEPM Project  Car Racing Game: Track-Surf</vt:lpstr>
      <vt:lpstr>Project Overview</vt:lpstr>
      <vt:lpstr>Game Design</vt:lpstr>
      <vt:lpstr>Project Plan</vt:lpstr>
      <vt:lpstr>Estimates</vt:lpstr>
      <vt:lpstr>Risk Assessment</vt:lpstr>
      <vt:lpstr>Planned Schedule</vt:lpstr>
      <vt:lpstr>Milestones</vt:lpstr>
      <vt:lpstr>Quality Control</vt:lpstr>
      <vt:lpstr>Project Simulation</vt:lpstr>
      <vt:lpstr>Summarizing</vt:lpstr>
      <vt:lpstr>Thank you</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SEPM Project  Car Racing Game: Track-Surf</dc:title>
  <dc:creator>KIKE</dc:creator>
  <cp:lastModifiedBy>SERGIO RAFAEL ZAVARCE CALDERA</cp:lastModifiedBy>
  <cp:revision>8</cp:revision>
  <dcterms:created xsi:type="dcterms:W3CDTF">2021-09-03T16:54:11Z</dcterms:created>
  <dcterms:modified xsi:type="dcterms:W3CDTF">2022-02-14T21:42:17Z</dcterms:modified>
</cp:coreProperties>
</file>